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1"/>
  </p:notesMasterIdLst>
  <p:sldIdLst>
    <p:sldId id="325" r:id="rId2"/>
    <p:sldId id="281" r:id="rId3"/>
    <p:sldId id="339" r:id="rId4"/>
    <p:sldId id="265" r:id="rId5"/>
    <p:sldId id="327" r:id="rId6"/>
    <p:sldId id="336" r:id="rId7"/>
    <p:sldId id="337" r:id="rId8"/>
    <p:sldId id="333" r:id="rId9"/>
    <p:sldId id="321" r:id="rId10"/>
    <p:sldId id="259" r:id="rId11"/>
    <p:sldId id="340" r:id="rId12"/>
    <p:sldId id="343" r:id="rId13"/>
    <p:sldId id="342" r:id="rId14"/>
    <p:sldId id="370" r:id="rId15"/>
    <p:sldId id="277" r:id="rId16"/>
    <p:sldId id="278" r:id="rId17"/>
    <p:sldId id="279" r:id="rId18"/>
    <p:sldId id="299" r:id="rId19"/>
    <p:sldId id="264" r:id="rId20"/>
    <p:sldId id="288" r:id="rId21"/>
    <p:sldId id="282" r:id="rId22"/>
    <p:sldId id="283" r:id="rId23"/>
    <p:sldId id="344" r:id="rId24"/>
    <p:sldId id="295" r:id="rId25"/>
    <p:sldId id="352" r:id="rId26"/>
    <p:sldId id="302" r:id="rId27"/>
    <p:sldId id="372" r:id="rId28"/>
    <p:sldId id="284" r:id="rId29"/>
    <p:sldId id="371" r:id="rId30"/>
    <p:sldId id="366" r:id="rId31"/>
    <p:sldId id="367" r:id="rId32"/>
    <p:sldId id="368" r:id="rId33"/>
    <p:sldId id="362" r:id="rId34"/>
    <p:sldId id="369" r:id="rId35"/>
    <p:sldId id="374" r:id="rId36"/>
    <p:sldId id="275" r:id="rId37"/>
    <p:sldId id="351" r:id="rId38"/>
    <p:sldId id="363" r:id="rId39"/>
    <p:sldId id="364" r:id="rId40"/>
    <p:sldId id="316" r:id="rId41"/>
    <p:sldId id="301" r:id="rId42"/>
    <p:sldId id="357" r:id="rId43"/>
    <p:sldId id="341" r:id="rId44"/>
    <p:sldId id="304" r:id="rId45"/>
    <p:sldId id="353" r:id="rId46"/>
    <p:sldId id="348" r:id="rId47"/>
    <p:sldId id="285" r:id="rId48"/>
    <p:sldId id="297" r:id="rId49"/>
    <p:sldId id="298" r:id="rId50"/>
    <p:sldId id="345" r:id="rId51"/>
    <p:sldId id="289" r:id="rId52"/>
    <p:sldId id="290" r:id="rId53"/>
    <p:sldId id="294" r:id="rId54"/>
    <p:sldId id="272" r:id="rId55"/>
    <p:sldId id="291" r:id="rId56"/>
    <p:sldId id="306" r:id="rId57"/>
    <p:sldId id="307" r:id="rId58"/>
    <p:sldId id="309" r:id="rId59"/>
    <p:sldId id="300" r:id="rId60"/>
    <p:sldId id="303" r:id="rId61"/>
    <p:sldId id="350" r:id="rId62"/>
    <p:sldId id="287" r:id="rId63"/>
    <p:sldId id="354" r:id="rId64"/>
    <p:sldId id="324" r:id="rId65"/>
    <p:sldId id="329" r:id="rId66"/>
    <p:sldId id="261" r:id="rId67"/>
    <p:sldId id="296" r:id="rId68"/>
    <p:sldId id="305" r:id="rId69"/>
    <p:sldId id="262" r:id="rId70"/>
    <p:sldId id="346" r:id="rId71"/>
    <p:sldId id="320" r:id="rId72"/>
    <p:sldId id="318" r:id="rId73"/>
    <p:sldId id="338" r:id="rId74"/>
    <p:sldId id="312" r:id="rId75"/>
    <p:sldId id="311" r:id="rId76"/>
    <p:sldId id="313" r:id="rId77"/>
    <p:sldId id="310" r:id="rId78"/>
    <p:sldId id="315" r:id="rId79"/>
    <p:sldId id="349" r:id="rId80"/>
    <p:sldId id="373" r:id="rId81"/>
    <p:sldId id="263" r:id="rId82"/>
    <p:sldId id="314" r:id="rId83"/>
    <p:sldId id="332" r:id="rId84"/>
    <p:sldId id="328" r:id="rId85"/>
    <p:sldId id="331" r:id="rId86"/>
    <p:sldId id="322" r:id="rId87"/>
    <p:sldId id="323" r:id="rId88"/>
    <p:sldId id="330" r:id="rId89"/>
    <p:sldId id="326" r:id="rId90"/>
    <p:sldId id="355" r:id="rId91"/>
    <p:sldId id="347" r:id="rId92"/>
    <p:sldId id="319" r:id="rId93"/>
    <p:sldId id="334" r:id="rId94"/>
    <p:sldId id="335" r:id="rId95"/>
    <p:sldId id="317" r:id="rId96"/>
    <p:sldId id="293" r:id="rId97"/>
    <p:sldId id="260" r:id="rId98"/>
    <p:sldId id="269" r:id="rId99"/>
    <p:sldId id="270" r:id="rId100"/>
    <p:sldId id="308" r:id="rId101"/>
    <p:sldId id="273" r:id="rId102"/>
    <p:sldId id="286" r:id="rId103"/>
    <p:sldId id="271" r:id="rId104"/>
    <p:sldId id="266" r:id="rId105"/>
    <p:sldId id="267" r:id="rId106"/>
    <p:sldId id="268" r:id="rId107"/>
    <p:sldId id="258" r:id="rId108"/>
    <p:sldId id="256" r:id="rId109"/>
    <p:sldId id="257" r:id="rId110"/>
  </p:sldIdLst>
  <p:sldSz cx="10566400" cy="7924800"/>
  <p:notesSz cx="6888163" cy="10020300"/>
  <p:embeddedFontLst>
    <p:embeddedFont>
      <p:font typeface="Angsana New" panose="02020603050405020304" pitchFamily="18" charset="-34"/>
      <p:regular r:id="rId112"/>
      <p:bold r:id="rId113"/>
      <p:italic r:id="rId114"/>
      <p:boldItalic r:id="rId115"/>
    </p:embeddedFont>
    <p:embeddedFont>
      <p:font typeface="Arial Nova" panose="020B0504020202020204" pitchFamily="34" charset="0"/>
      <p:regular r:id="rId116"/>
      <p:bold r:id="rId117"/>
      <p:italic r:id="rId118"/>
      <p:boldItalic r:id="rId119"/>
    </p:embeddedFont>
    <p:embeddedFont>
      <p:font typeface="BIZ UDPゴシック" panose="020B0400000000000000" pitchFamily="50" charset="-128"/>
      <p:regular r:id="rId120"/>
      <p:bold r:id="rId121"/>
    </p:embeddedFont>
    <p:embeddedFont>
      <p:font typeface="BIZ UDP明朝 Medium" panose="02020500000000000000" pitchFamily="18" charset="-128"/>
      <p:regular r:id="rId122"/>
    </p:embeddedFont>
    <p:embeddedFont>
      <p:font typeface="BIZ UDゴシック" panose="020B0400000000000000" pitchFamily="49" charset="-128"/>
      <p:regular r:id="rId123"/>
      <p:bold r:id="rId124"/>
    </p:embeddedFont>
    <p:embeddedFont>
      <p:font typeface="BIZ UD明朝 Medium" panose="02020500000000000000" pitchFamily="17" charset="-128"/>
      <p:regular r:id="rId125"/>
    </p:embeddedFont>
    <p:embeddedFont>
      <p:font typeface="Calibri" panose="020F0502020204030204" pitchFamily="34" charset="0"/>
      <p:regular r:id="rId126"/>
      <p:bold r:id="rId127"/>
      <p:italic r:id="rId128"/>
      <p:boldItalic r:id="rId129"/>
    </p:embeddedFont>
    <p:embeddedFont>
      <p:font typeface="メイリオ" panose="020B0604030504040204" pitchFamily="50" charset="-128"/>
      <p:regular r:id="rId130"/>
      <p:bold r:id="rId131"/>
      <p:italic r:id="rId132"/>
      <p:boldItalic r:id="rId133"/>
    </p:embeddedFont>
    <p:embeddedFont>
      <p:font typeface="游ゴシック" panose="020B0400000000000000" pitchFamily="50" charset="-128"/>
      <p:regular r:id="rId134"/>
      <p:bold r:id="rId135"/>
    </p:embeddedFont>
    <p:embeddedFont>
      <p:font typeface="游明朝" panose="02020400000000000000" pitchFamily="18" charset="-128"/>
      <p:regular r:id="rId1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79597" autoAdjust="0"/>
  </p:normalViewPr>
  <p:slideViewPr>
    <p:cSldViewPr>
      <p:cViewPr varScale="1">
        <p:scale>
          <a:sx n="69" d="100"/>
          <a:sy n="69" d="100"/>
        </p:scale>
        <p:origin x="1478" y="77"/>
      </p:cViewPr>
      <p:guideLst>
        <p:guide orient="horz" pos="2340"/>
        <p:guide pos="31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6.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fntdata"/><Relationship Id="rId133" Type="http://schemas.openxmlformats.org/officeDocument/2006/relationships/font" Target="fonts/font22.fntdata"/><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2.fntdata"/><Relationship Id="rId128"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2.fntdata"/><Relationship Id="rId118" Type="http://schemas.openxmlformats.org/officeDocument/2006/relationships/font" Target="fonts/font7.fntdata"/><Relationship Id="rId134" Type="http://schemas.openxmlformats.org/officeDocument/2006/relationships/font" Target="fonts/font23.fntdata"/><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5.fntdata"/><Relationship Id="rId124" Type="http://schemas.openxmlformats.org/officeDocument/2006/relationships/font" Target="fonts/font13.fntdata"/><Relationship Id="rId129" Type="http://schemas.openxmlformats.org/officeDocument/2006/relationships/font" Target="fonts/font18.fntdata"/><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32" Type="http://schemas.openxmlformats.org/officeDocument/2006/relationships/font" Target="fonts/font21.fntdata"/><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3.fntdata"/><Relationship Id="rId119" Type="http://schemas.openxmlformats.org/officeDocument/2006/relationships/font" Target="fonts/font8.fntdata"/><Relationship Id="rId12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1.fntdata"/><Relationship Id="rId130" Type="http://schemas.openxmlformats.org/officeDocument/2006/relationships/font" Target="fonts/font19.fntdata"/><Relationship Id="rId135"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9.fntdata"/><Relationship Id="rId125"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4.fntdata"/><Relationship Id="rId131" Type="http://schemas.openxmlformats.org/officeDocument/2006/relationships/font" Target="fonts/font20.fntdata"/><Relationship Id="rId136" Type="http://schemas.openxmlformats.org/officeDocument/2006/relationships/font" Target="fonts/font2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7F7333A7-C558-48AF-8DC1-921113606610}" type="datetimeFigureOut">
              <a:rPr kumimoji="1" lang="ja-JP" altLang="en-US" smtClean="0"/>
              <a:t>2021/11/24</a:t>
            </a:fld>
            <a:endParaRPr kumimoji="1" lang="ja-JP" altLang="en-US"/>
          </a:p>
        </p:txBody>
      </p:sp>
      <p:sp>
        <p:nvSpPr>
          <p:cNvPr id="4" name="スライド イメージ プレースホルダー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2A22E033-EC2D-49B5-A373-6D051D01977B}" type="slidenum">
              <a:rPr kumimoji="1" lang="ja-JP" altLang="en-US" smtClean="0"/>
              <a:t>‹#›</a:t>
            </a:fld>
            <a:endParaRPr kumimoji="1" lang="ja-JP" altLang="en-US"/>
          </a:p>
        </p:txBody>
      </p:sp>
    </p:spTree>
    <p:extLst>
      <p:ext uri="{BB962C8B-B14F-4D97-AF65-F5344CB8AC3E}">
        <p14:creationId xmlns:p14="http://schemas.microsoft.com/office/powerpoint/2010/main" val="9556404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A22E033-EC2D-49B5-A373-6D051D01977B}" type="slidenum">
              <a:rPr kumimoji="1" lang="ja-JP" altLang="en-US" smtClean="0"/>
              <a:t>1</a:t>
            </a:fld>
            <a:endParaRPr kumimoji="1" lang="ja-JP" altLang="en-US"/>
          </a:p>
        </p:txBody>
      </p:sp>
    </p:spTree>
    <p:extLst>
      <p:ext uri="{BB962C8B-B14F-4D97-AF65-F5344CB8AC3E}">
        <p14:creationId xmlns:p14="http://schemas.microsoft.com/office/powerpoint/2010/main" val="3576725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A22E033-EC2D-49B5-A373-6D051D01977B}" type="slidenum">
              <a:rPr kumimoji="1" lang="ja-JP" altLang="en-US" smtClean="0"/>
              <a:t>3</a:t>
            </a:fld>
            <a:endParaRPr kumimoji="1" lang="ja-JP" altLang="en-US"/>
          </a:p>
        </p:txBody>
      </p:sp>
    </p:spTree>
    <p:extLst>
      <p:ext uri="{BB962C8B-B14F-4D97-AF65-F5344CB8AC3E}">
        <p14:creationId xmlns:p14="http://schemas.microsoft.com/office/powerpoint/2010/main" val="3509853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A22E033-EC2D-49B5-A373-6D051D01977B}" type="slidenum">
              <a:rPr kumimoji="1" lang="ja-JP" altLang="en-US" smtClean="0"/>
              <a:t>62</a:t>
            </a:fld>
            <a:endParaRPr kumimoji="1" lang="ja-JP" altLang="en-US"/>
          </a:p>
        </p:txBody>
      </p:sp>
    </p:spTree>
    <p:extLst>
      <p:ext uri="{BB962C8B-B14F-4D97-AF65-F5344CB8AC3E}">
        <p14:creationId xmlns:p14="http://schemas.microsoft.com/office/powerpoint/2010/main" val="3401017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1" y="2307962"/>
            <a:ext cx="8420100" cy="1592527"/>
          </a:xfrm>
        </p:spPr>
        <p:txBody>
          <a:bodyPr/>
          <a:lstStyle/>
          <a:p>
            <a:r>
              <a:rPr lang="en-US"/>
              <a:t>Click to edit Master title style</a:t>
            </a:r>
          </a:p>
        </p:txBody>
      </p:sp>
      <p:sp>
        <p:nvSpPr>
          <p:cNvPr id="3" name="Subtitle 2"/>
          <p:cNvSpPr>
            <a:spLocks noGrp="1"/>
          </p:cNvSpPr>
          <p:nvPr>
            <p:ph type="subTitle" idx="1"/>
          </p:nvPr>
        </p:nvSpPr>
        <p:spPr>
          <a:xfrm>
            <a:off x="1485900" y="4210050"/>
            <a:ext cx="6934200" cy="1898650"/>
          </a:xfrm>
        </p:spPr>
        <p:txBody>
          <a:bodyPr/>
          <a:lstStyle>
            <a:lvl1pPr marL="0" indent="0" algn="ctr">
              <a:buNone/>
              <a:defRPr>
                <a:solidFill>
                  <a:schemeClr val="tx1">
                    <a:tint val="75000"/>
                  </a:schemeClr>
                </a:solidFill>
              </a:defRPr>
            </a:lvl1pPr>
            <a:lvl2pPr marL="495288" indent="0" algn="ctr">
              <a:buNone/>
              <a:defRPr>
                <a:solidFill>
                  <a:schemeClr val="tx1">
                    <a:tint val="75000"/>
                  </a:schemeClr>
                </a:solidFill>
              </a:defRPr>
            </a:lvl2pPr>
            <a:lvl3pPr marL="990575" indent="0" algn="ctr">
              <a:buNone/>
              <a:defRPr>
                <a:solidFill>
                  <a:schemeClr val="tx1">
                    <a:tint val="75000"/>
                  </a:schemeClr>
                </a:solidFill>
              </a:defRPr>
            </a:lvl3pPr>
            <a:lvl4pPr marL="1485863" indent="0" algn="ctr">
              <a:buNone/>
              <a:defRPr>
                <a:solidFill>
                  <a:schemeClr val="tx1">
                    <a:tint val="75000"/>
                  </a:schemeClr>
                </a:solidFill>
              </a:defRPr>
            </a:lvl4pPr>
            <a:lvl5pPr marL="1981150" indent="0" algn="ctr">
              <a:buNone/>
              <a:defRPr>
                <a:solidFill>
                  <a:schemeClr val="tx1">
                    <a:tint val="75000"/>
                  </a:schemeClr>
                </a:solidFill>
              </a:defRPr>
            </a:lvl5pPr>
            <a:lvl6pPr marL="2476438" indent="0" algn="ctr">
              <a:buNone/>
              <a:defRPr>
                <a:solidFill>
                  <a:schemeClr val="tx1">
                    <a:tint val="75000"/>
                  </a:schemeClr>
                </a:solidFill>
              </a:defRPr>
            </a:lvl6pPr>
            <a:lvl7pPr marL="2971726" indent="0" algn="ctr">
              <a:buNone/>
              <a:defRPr>
                <a:solidFill>
                  <a:schemeClr val="tx1">
                    <a:tint val="75000"/>
                  </a:schemeClr>
                </a:solidFill>
              </a:defRPr>
            </a:lvl7pPr>
            <a:lvl8pPr marL="3467013" indent="0" algn="ctr">
              <a:buNone/>
              <a:defRPr>
                <a:solidFill>
                  <a:schemeClr val="tx1">
                    <a:tint val="75000"/>
                  </a:schemeClr>
                </a:solidFill>
              </a:defRPr>
            </a:lvl8pPr>
            <a:lvl9pPr marL="396230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49" y="297525"/>
            <a:ext cx="2228851" cy="6339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97525"/>
            <a:ext cx="6521451" cy="6339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774143"/>
            <a:ext cx="8420100" cy="1475581"/>
          </a:xfrm>
        </p:spPr>
        <p:txBody>
          <a:bodyPr anchor="t"/>
          <a:lstStyle>
            <a:lvl1pPr algn="l">
              <a:defRPr sz="4333" b="1" cap="all"/>
            </a:lvl1pPr>
          </a:lstStyle>
          <a:p>
            <a:r>
              <a:rPr lang="en-US"/>
              <a:t>Click to edit Master title style</a:t>
            </a:r>
          </a:p>
        </p:txBody>
      </p:sp>
      <p:sp>
        <p:nvSpPr>
          <p:cNvPr id="3" name="Text Placeholder 2"/>
          <p:cNvSpPr>
            <a:spLocks noGrp="1"/>
          </p:cNvSpPr>
          <p:nvPr>
            <p:ph type="body" idx="1"/>
          </p:nvPr>
        </p:nvSpPr>
        <p:spPr>
          <a:xfrm>
            <a:off x="782506" y="3148940"/>
            <a:ext cx="8420100" cy="1625203"/>
          </a:xfrm>
        </p:spPr>
        <p:txBody>
          <a:bodyPr anchor="b"/>
          <a:lstStyle>
            <a:lvl1pPr marL="0" indent="0">
              <a:buNone/>
              <a:defRPr sz="2167">
                <a:solidFill>
                  <a:schemeClr val="tx1">
                    <a:tint val="75000"/>
                  </a:schemeClr>
                </a:solidFill>
              </a:defRPr>
            </a:lvl1pPr>
            <a:lvl2pPr marL="495288" indent="0">
              <a:buNone/>
              <a:defRPr sz="1951">
                <a:solidFill>
                  <a:schemeClr val="tx1">
                    <a:tint val="75000"/>
                  </a:schemeClr>
                </a:solidFill>
              </a:defRPr>
            </a:lvl2pPr>
            <a:lvl3pPr marL="990575" indent="0">
              <a:buNone/>
              <a:defRPr sz="1733">
                <a:solidFill>
                  <a:schemeClr val="tx1">
                    <a:tint val="75000"/>
                  </a:schemeClr>
                </a:solidFill>
              </a:defRPr>
            </a:lvl3pPr>
            <a:lvl4pPr marL="1485863" indent="0">
              <a:buNone/>
              <a:defRPr sz="1517">
                <a:solidFill>
                  <a:schemeClr val="tx1">
                    <a:tint val="75000"/>
                  </a:schemeClr>
                </a:solidFill>
              </a:defRPr>
            </a:lvl4pPr>
            <a:lvl5pPr marL="1981150" indent="0">
              <a:buNone/>
              <a:defRPr sz="1517">
                <a:solidFill>
                  <a:schemeClr val="tx1">
                    <a:tint val="75000"/>
                  </a:schemeClr>
                </a:solidFill>
              </a:defRPr>
            </a:lvl5pPr>
            <a:lvl6pPr marL="2476438" indent="0">
              <a:buNone/>
              <a:defRPr sz="1517">
                <a:solidFill>
                  <a:schemeClr val="tx1">
                    <a:tint val="75000"/>
                  </a:schemeClr>
                </a:solidFill>
              </a:defRPr>
            </a:lvl6pPr>
            <a:lvl7pPr marL="2971726" indent="0">
              <a:buNone/>
              <a:defRPr sz="1517">
                <a:solidFill>
                  <a:schemeClr val="tx1">
                    <a:tint val="75000"/>
                  </a:schemeClr>
                </a:solidFill>
              </a:defRPr>
            </a:lvl7pPr>
            <a:lvl8pPr marL="3467013" indent="0">
              <a:buNone/>
              <a:defRPr sz="1517">
                <a:solidFill>
                  <a:schemeClr val="tx1">
                    <a:tint val="75000"/>
                  </a:schemeClr>
                </a:solidFill>
              </a:defRPr>
            </a:lvl8pPr>
            <a:lvl9pPr marL="3962301" indent="0">
              <a:buNone/>
              <a:defRPr sz="151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1" y="1733551"/>
            <a:ext cx="4375151" cy="4903127"/>
          </a:xfrm>
        </p:spPr>
        <p:txBody>
          <a:bodyPr/>
          <a:lstStyle>
            <a:lvl1pPr>
              <a:defRPr sz="3033"/>
            </a:lvl1pPr>
            <a:lvl2pPr>
              <a:defRPr sz="2600"/>
            </a:lvl2pPr>
            <a:lvl3pPr>
              <a:defRPr sz="2167"/>
            </a:lvl3pPr>
            <a:lvl4pPr>
              <a:defRPr sz="1951"/>
            </a:lvl4pPr>
            <a:lvl5pPr>
              <a:defRPr sz="1951"/>
            </a:lvl5pPr>
            <a:lvl6pPr>
              <a:defRPr sz="1951"/>
            </a:lvl6pPr>
            <a:lvl7pPr>
              <a:defRPr sz="1951"/>
            </a:lvl7pPr>
            <a:lvl8pPr>
              <a:defRPr sz="1951"/>
            </a:lvl8pPr>
            <a:lvl9pPr>
              <a:defRPr sz="19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733551"/>
            <a:ext cx="4375151" cy="4903127"/>
          </a:xfrm>
        </p:spPr>
        <p:txBody>
          <a:bodyPr/>
          <a:lstStyle>
            <a:lvl1pPr>
              <a:defRPr sz="3033"/>
            </a:lvl1pPr>
            <a:lvl2pPr>
              <a:defRPr sz="2600"/>
            </a:lvl2pPr>
            <a:lvl3pPr>
              <a:defRPr sz="2167"/>
            </a:lvl3pPr>
            <a:lvl4pPr>
              <a:defRPr sz="1951"/>
            </a:lvl4pPr>
            <a:lvl5pPr>
              <a:defRPr sz="1951"/>
            </a:lvl5pPr>
            <a:lvl6pPr>
              <a:defRPr sz="1951"/>
            </a:lvl6pPr>
            <a:lvl7pPr>
              <a:defRPr sz="1951"/>
            </a:lvl7pPr>
            <a:lvl8pPr>
              <a:defRPr sz="1951"/>
            </a:lvl8pPr>
            <a:lvl9pPr>
              <a:defRPr sz="19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1" y="1663039"/>
            <a:ext cx="4376871" cy="693076"/>
          </a:xfrm>
        </p:spPr>
        <p:txBody>
          <a:bodyPr anchor="b"/>
          <a:lstStyle>
            <a:lvl1pPr marL="0" indent="0">
              <a:buNone/>
              <a:defRPr sz="2600" b="1"/>
            </a:lvl1pPr>
            <a:lvl2pPr marL="495288" indent="0">
              <a:buNone/>
              <a:defRPr sz="2167" b="1"/>
            </a:lvl2pPr>
            <a:lvl3pPr marL="990575" indent="0">
              <a:buNone/>
              <a:defRPr sz="1951" b="1"/>
            </a:lvl3pPr>
            <a:lvl4pPr marL="1485863" indent="0">
              <a:buNone/>
              <a:defRPr sz="1733" b="1"/>
            </a:lvl4pPr>
            <a:lvl5pPr marL="1981150" indent="0">
              <a:buNone/>
              <a:defRPr sz="1733" b="1"/>
            </a:lvl5pPr>
            <a:lvl6pPr marL="2476438" indent="0">
              <a:buNone/>
              <a:defRPr sz="1733" b="1"/>
            </a:lvl6pPr>
            <a:lvl7pPr marL="2971726" indent="0">
              <a:buNone/>
              <a:defRPr sz="1733" b="1"/>
            </a:lvl7pPr>
            <a:lvl8pPr marL="3467013" indent="0">
              <a:buNone/>
              <a:defRPr sz="1733" b="1"/>
            </a:lvl8pPr>
            <a:lvl9pPr marL="3962301" indent="0">
              <a:buNone/>
              <a:defRPr sz="1733" b="1"/>
            </a:lvl9pPr>
          </a:lstStyle>
          <a:p>
            <a:pPr lvl="0"/>
            <a:r>
              <a:rPr lang="en-US"/>
              <a:t>Click to edit Master text styles</a:t>
            </a:r>
          </a:p>
        </p:txBody>
      </p:sp>
      <p:sp>
        <p:nvSpPr>
          <p:cNvPr id="4" name="Content Placeholder 3"/>
          <p:cNvSpPr>
            <a:spLocks noGrp="1"/>
          </p:cNvSpPr>
          <p:nvPr>
            <p:ph sz="half" idx="2"/>
          </p:nvPr>
        </p:nvSpPr>
        <p:spPr>
          <a:xfrm>
            <a:off x="495301" y="2356115"/>
            <a:ext cx="4376871" cy="4280562"/>
          </a:xfrm>
        </p:spPr>
        <p:txBody>
          <a:bodyPr/>
          <a:lstStyle>
            <a:lvl1pPr>
              <a:defRPr sz="2600"/>
            </a:lvl1pPr>
            <a:lvl2pPr>
              <a:defRPr sz="2167"/>
            </a:lvl2pPr>
            <a:lvl3pPr>
              <a:defRPr sz="1951"/>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663039"/>
            <a:ext cx="4378589" cy="693076"/>
          </a:xfrm>
        </p:spPr>
        <p:txBody>
          <a:bodyPr anchor="b"/>
          <a:lstStyle>
            <a:lvl1pPr marL="0" indent="0">
              <a:buNone/>
              <a:defRPr sz="2600" b="1"/>
            </a:lvl1pPr>
            <a:lvl2pPr marL="495288" indent="0">
              <a:buNone/>
              <a:defRPr sz="2167" b="1"/>
            </a:lvl2pPr>
            <a:lvl3pPr marL="990575" indent="0">
              <a:buNone/>
              <a:defRPr sz="1951" b="1"/>
            </a:lvl3pPr>
            <a:lvl4pPr marL="1485863" indent="0">
              <a:buNone/>
              <a:defRPr sz="1733" b="1"/>
            </a:lvl4pPr>
            <a:lvl5pPr marL="1981150" indent="0">
              <a:buNone/>
              <a:defRPr sz="1733" b="1"/>
            </a:lvl5pPr>
            <a:lvl6pPr marL="2476438" indent="0">
              <a:buNone/>
              <a:defRPr sz="1733" b="1"/>
            </a:lvl6pPr>
            <a:lvl7pPr marL="2971726" indent="0">
              <a:buNone/>
              <a:defRPr sz="1733" b="1"/>
            </a:lvl7pPr>
            <a:lvl8pPr marL="3467013" indent="0">
              <a:buNone/>
              <a:defRPr sz="1733" b="1"/>
            </a:lvl8pPr>
            <a:lvl9pPr marL="3962301" indent="0">
              <a:buNone/>
              <a:defRPr sz="1733" b="1"/>
            </a:lvl9pPr>
          </a:lstStyle>
          <a:p>
            <a:pPr lvl="0"/>
            <a:r>
              <a:rPr lang="en-US"/>
              <a:t>Click to edit Master text styles</a:t>
            </a:r>
          </a:p>
        </p:txBody>
      </p:sp>
      <p:sp>
        <p:nvSpPr>
          <p:cNvPr id="6" name="Content Placeholder 5"/>
          <p:cNvSpPr>
            <a:spLocks noGrp="1"/>
          </p:cNvSpPr>
          <p:nvPr>
            <p:ph sz="quarter" idx="4"/>
          </p:nvPr>
        </p:nvSpPr>
        <p:spPr>
          <a:xfrm>
            <a:off x="5032111" y="2356115"/>
            <a:ext cx="4378589" cy="4280562"/>
          </a:xfrm>
        </p:spPr>
        <p:txBody>
          <a:bodyPr/>
          <a:lstStyle>
            <a:lvl1pPr>
              <a:defRPr sz="2600"/>
            </a:lvl1pPr>
            <a:lvl2pPr>
              <a:defRPr sz="2167"/>
            </a:lvl2pPr>
            <a:lvl3pPr>
              <a:defRPr sz="1951"/>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95804"/>
            <a:ext cx="3259005" cy="1258888"/>
          </a:xfrm>
        </p:spPr>
        <p:txBody>
          <a:bodyPr anchor="b"/>
          <a:lstStyle>
            <a:lvl1pPr algn="l">
              <a:defRPr sz="2167" b="1"/>
            </a:lvl1pPr>
          </a:lstStyle>
          <a:p>
            <a:r>
              <a:rPr lang="en-US"/>
              <a:t>Click to edit Master title style</a:t>
            </a:r>
          </a:p>
        </p:txBody>
      </p:sp>
      <p:sp>
        <p:nvSpPr>
          <p:cNvPr id="3" name="Content Placeholder 2"/>
          <p:cNvSpPr>
            <a:spLocks noGrp="1"/>
          </p:cNvSpPr>
          <p:nvPr>
            <p:ph idx="1"/>
          </p:nvPr>
        </p:nvSpPr>
        <p:spPr>
          <a:xfrm>
            <a:off x="3872971" y="295805"/>
            <a:ext cx="5537729" cy="6340872"/>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2" y="1554692"/>
            <a:ext cx="3259005" cy="5081985"/>
          </a:xfrm>
        </p:spPr>
        <p:txBody>
          <a:bodyPr/>
          <a:lstStyle>
            <a:lvl1pPr marL="0" indent="0">
              <a:buNone/>
              <a:defRPr sz="1517"/>
            </a:lvl1pPr>
            <a:lvl2pPr marL="495288" indent="0">
              <a:buNone/>
              <a:defRPr sz="1300"/>
            </a:lvl2pPr>
            <a:lvl3pPr marL="990575" indent="0">
              <a:buNone/>
              <a:defRPr sz="1084"/>
            </a:lvl3pPr>
            <a:lvl4pPr marL="1485863" indent="0">
              <a:buNone/>
              <a:defRPr sz="975"/>
            </a:lvl4pPr>
            <a:lvl5pPr marL="1981150" indent="0">
              <a:buNone/>
              <a:defRPr sz="975"/>
            </a:lvl5pPr>
            <a:lvl6pPr marL="2476438" indent="0">
              <a:buNone/>
              <a:defRPr sz="975"/>
            </a:lvl6pPr>
            <a:lvl7pPr marL="2971726" indent="0">
              <a:buNone/>
              <a:defRPr sz="975"/>
            </a:lvl7pPr>
            <a:lvl8pPr marL="3467013" indent="0">
              <a:buNone/>
              <a:defRPr sz="975"/>
            </a:lvl8pPr>
            <a:lvl9pPr marL="3962301"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5200650"/>
            <a:ext cx="5943600" cy="613966"/>
          </a:xfrm>
        </p:spPr>
        <p:txBody>
          <a:bodyPr anchor="b"/>
          <a:lstStyle>
            <a:lvl1pPr algn="l">
              <a:defRPr sz="2167" b="1"/>
            </a:lvl1pPr>
          </a:lstStyle>
          <a:p>
            <a:r>
              <a:rPr lang="en-US"/>
              <a:t>Click to edit Master title style</a:t>
            </a:r>
          </a:p>
        </p:txBody>
      </p:sp>
      <p:sp>
        <p:nvSpPr>
          <p:cNvPr id="3" name="Picture Placeholder 2"/>
          <p:cNvSpPr>
            <a:spLocks noGrp="1"/>
          </p:cNvSpPr>
          <p:nvPr>
            <p:ph type="pic" idx="1"/>
          </p:nvPr>
        </p:nvSpPr>
        <p:spPr>
          <a:xfrm>
            <a:off x="1941645" y="663840"/>
            <a:ext cx="5943600" cy="4457700"/>
          </a:xfrm>
        </p:spPr>
        <p:txBody>
          <a:bodyPr/>
          <a:lstStyle>
            <a:lvl1pPr marL="0" indent="0">
              <a:buNone/>
              <a:defRPr sz="3467"/>
            </a:lvl1pPr>
            <a:lvl2pPr marL="495288" indent="0">
              <a:buNone/>
              <a:defRPr sz="3033"/>
            </a:lvl2pPr>
            <a:lvl3pPr marL="990575" indent="0">
              <a:buNone/>
              <a:defRPr sz="2600"/>
            </a:lvl3pPr>
            <a:lvl4pPr marL="1485863" indent="0">
              <a:buNone/>
              <a:defRPr sz="2167"/>
            </a:lvl4pPr>
            <a:lvl5pPr marL="1981150" indent="0">
              <a:buNone/>
              <a:defRPr sz="2167"/>
            </a:lvl5pPr>
            <a:lvl6pPr marL="2476438" indent="0">
              <a:buNone/>
              <a:defRPr sz="2167"/>
            </a:lvl6pPr>
            <a:lvl7pPr marL="2971726" indent="0">
              <a:buNone/>
              <a:defRPr sz="2167"/>
            </a:lvl7pPr>
            <a:lvl8pPr marL="3467013" indent="0">
              <a:buNone/>
              <a:defRPr sz="2167"/>
            </a:lvl8pPr>
            <a:lvl9pPr marL="3962301" indent="0">
              <a:buNone/>
              <a:defRPr sz="2167"/>
            </a:lvl9pPr>
          </a:lstStyle>
          <a:p>
            <a:endParaRPr lang="en-US"/>
          </a:p>
        </p:txBody>
      </p:sp>
      <p:sp>
        <p:nvSpPr>
          <p:cNvPr id="4" name="Text Placeholder 3"/>
          <p:cNvSpPr>
            <a:spLocks noGrp="1"/>
          </p:cNvSpPr>
          <p:nvPr>
            <p:ph type="body" sz="half" idx="2"/>
          </p:nvPr>
        </p:nvSpPr>
        <p:spPr>
          <a:xfrm>
            <a:off x="1941645" y="5814616"/>
            <a:ext cx="5943600" cy="871934"/>
          </a:xfrm>
        </p:spPr>
        <p:txBody>
          <a:bodyPr/>
          <a:lstStyle>
            <a:lvl1pPr marL="0" indent="0">
              <a:buNone/>
              <a:defRPr sz="1517"/>
            </a:lvl1pPr>
            <a:lvl2pPr marL="495288" indent="0">
              <a:buNone/>
              <a:defRPr sz="1300"/>
            </a:lvl2pPr>
            <a:lvl3pPr marL="990575" indent="0">
              <a:buNone/>
              <a:defRPr sz="1084"/>
            </a:lvl3pPr>
            <a:lvl4pPr marL="1485863" indent="0">
              <a:buNone/>
              <a:defRPr sz="975"/>
            </a:lvl4pPr>
            <a:lvl5pPr marL="1981150" indent="0">
              <a:buNone/>
              <a:defRPr sz="975"/>
            </a:lvl5pPr>
            <a:lvl6pPr marL="2476438" indent="0">
              <a:buNone/>
              <a:defRPr sz="975"/>
            </a:lvl6pPr>
            <a:lvl7pPr marL="2971726" indent="0">
              <a:buNone/>
              <a:defRPr sz="975"/>
            </a:lvl7pPr>
            <a:lvl8pPr marL="3467013" indent="0">
              <a:buNone/>
              <a:defRPr sz="975"/>
            </a:lvl8pPr>
            <a:lvl9pPr marL="3962301"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97525"/>
            <a:ext cx="8915400" cy="1238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733551"/>
            <a:ext cx="8915400" cy="49031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886046"/>
            <a:ext cx="2311400" cy="395552"/>
          </a:xfrm>
          <a:prstGeom prst="rect">
            <a:avLst/>
          </a:prstGeom>
        </p:spPr>
        <p:txBody>
          <a:bodyPr vert="horz" lIns="91440" tIns="45720" rIns="91440" bIns="45720" rtlCol="0" anchor="ctr"/>
          <a:lstStyle>
            <a:lvl1pPr algn="l">
              <a:defRPr sz="1300">
                <a:solidFill>
                  <a:schemeClr val="tx1">
                    <a:tint val="75000"/>
                  </a:schemeClr>
                </a:solidFill>
              </a:defRPr>
            </a:lvl1pPr>
          </a:lstStyle>
          <a:p>
            <a:fld id="{1D8BD707-D9CF-40AE-B4C6-C98DA3205C09}" type="datetimeFigureOut">
              <a:rPr lang="en-US" smtClean="0"/>
              <a:pPr/>
              <a:t>11/24/2021</a:t>
            </a:fld>
            <a:endParaRPr lang="en-US"/>
          </a:p>
        </p:txBody>
      </p:sp>
      <p:sp>
        <p:nvSpPr>
          <p:cNvPr id="5" name="Footer Placeholder 4"/>
          <p:cNvSpPr>
            <a:spLocks noGrp="1"/>
          </p:cNvSpPr>
          <p:nvPr>
            <p:ph type="ftr" sz="quarter" idx="3"/>
          </p:nvPr>
        </p:nvSpPr>
        <p:spPr>
          <a:xfrm>
            <a:off x="3384551" y="6886046"/>
            <a:ext cx="3136900" cy="395552"/>
          </a:xfrm>
          <a:prstGeom prst="rect">
            <a:avLst/>
          </a:prstGeom>
        </p:spPr>
        <p:txBody>
          <a:bodyPr vert="horz" lIns="91440" tIns="45720" rIns="91440" bIns="45720"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886046"/>
            <a:ext cx="2311400" cy="395552"/>
          </a:xfrm>
          <a:prstGeom prst="rect">
            <a:avLst/>
          </a:prstGeom>
        </p:spPr>
        <p:txBody>
          <a:bodyPr vert="horz" lIns="91440" tIns="45720" rIns="91440" bIns="45720"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90575" rtl="0" eaLnBrk="1" latinLnBrk="0" hangingPunct="1">
        <a:spcBef>
          <a:spcPct val="0"/>
        </a:spcBef>
        <a:buNone/>
        <a:defRPr sz="4767" kern="1200">
          <a:solidFill>
            <a:schemeClr val="tx1"/>
          </a:solidFill>
          <a:latin typeface="+mj-lt"/>
          <a:ea typeface="+mj-ea"/>
          <a:cs typeface="+mj-cs"/>
        </a:defRPr>
      </a:lvl1pPr>
    </p:titleStyle>
    <p:bodyStyle>
      <a:lvl1pPr marL="371465" indent="-371465" algn="l" defTabSz="990575" rtl="0" eaLnBrk="1" latinLnBrk="0" hangingPunct="1">
        <a:spcBef>
          <a:spcPct val="20000"/>
        </a:spcBef>
        <a:buFont typeface="Arial" pitchFamily="34" charset="0"/>
        <a:buChar char="•"/>
        <a:defRPr sz="3467" kern="1200">
          <a:solidFill>
            <a:schemeClr val="tx1"/>
          </a:solidFill>
          <a:latin typeface="+mn-lt"/>
          <a:ea typeface="+mn-ea"/>
          <a:cs typeface="+mn-cs"/>
        </a:defRPr>
      </a:lvl1pPr>
      <a:lvl2pPr marL="804843" indent="-309555" algn="l" defTabSz="990575" rtl="0" eaLnBrk="1" latinLnBrk="0" hangingPunct="1">
        <a:spcBef>
          <a:spcPct val="20000"/>
        </a:spcBef>
        <a:buFont typeface="Arial" pitchFamily="34" charset="0"/>
        <a:buChar char="–"/>
        <a:defRPr sz="3033" kern="1200">
          <a:solidFill>
            <a:schemeClr val="tx1"/>
          </a:solidFill>
          <a:latin typeface="+mn-lt"/>
          <a:ea typeface="+mn-ea"/>
          <a:cs typeface="+mn-cs"/>
        </a:defRPr>
      </a:lvl2pPr>
      <a:lvl3pPr marL="1238220" indent="-247644" algn="l" defTabSz="990575"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33507" indent="-247644" algn="l" defTabSz="990575" rtl="0" eaLnBrk="1" latinLnBrk="0" hangingPunct="1">
        <a:spcBef>
          <a:spcPct val="20000"/>
        </a:spcBef>
        <a:buFont typeface="Arial" pitchFamily="34" charset="0"/>
        <a:buChar char="–"/>
        <a:defRPr sz="2167" kern="1200">
          <a:solidFill>
            <a:schemeClr val="tx1"/>
          </a:solidFill>
          <a:latin typeface="+mn-lt"/>
          <a:ea typeface="+mn-ea"/>
          <a:cs typeface="+mn-cs"/>
        </a:defRPr>
      </a:lvl4pPr>
      <a:lvl5pPr marL="2228795" indent="-247644" algn="l" defTabSz="990575" rtl="0" eaLnBrk="1" latinLnBrk="0" hangingPunct="1">
        <a:spcBef>
          <a:spcPct val="20000"/>
        </a:spcBef>
        <a:buFont typeface="Arial" pitchFamily="34" charset="0"/>
        <a:buChar char="»"/>
        <a:defRPr sz="2167" kern="1200">
          <a:solidFill>
            <a:schemeClr val="tx1"/>
          </a:solidFill>
          <a:latin typeface="+mn-lt"/>
          <a:ea typeface="+mn-ea"/>
          <a:cs typeface="+mn-cs"/>
        </a:defRPr>
      </a:lvl5pPr>
      <a:lvl6pPr marL="2724083" indent="-247644" algn="l" defTabSz="990575" rtl="0" eaLnBrk="1" latinLnBrk="0" hangingPunct="1">
        <a:spcBef>
          <a:spcPct val="20000"/>
        </a:spcBef>
        <a:buFont typeface="Arial" pitchFamily="34" charset="0"/>
        <a:buChar char="•"/>
        <a:defRPr sz="2167" kern="1200">
          <a:solidFill>
            <a:schemeClr val="tx1"/>
          </a:solidFill>
          <a:latin typeface="+mn-lt"/>
          <a:ea typeface="+mn-ea"/>
          <a:cs typeface="+mn-cs"/>
        </a:defRPr>
      </a:lvl6pPr>
      <a:lvl7pPr marL="3219370" indent="-247644" algn="l" defTabSz="990575" rtl="0" eaLnBrk="1" latinLnBrk="0" hangingPunct="1">
        <a:spcBef>
          <a:spcPct val="20000"/>
        </a:spcBef>
        <a:buFont typeface="Arial" pitchFamily="34" charset="0"/>
        <a:buChar char="•"/>
        <a:defRPr sz="2167" kern="1200">
          <a:solidFill>
            <a:schemeClr val="tx1"/>
          </a:solidFill>
          <a:latin typeface="+mn-lt"/>
          <a:ea typeface="+mn-ea"/>
          <a:cs typeface="+mn-cs"/>
        </a:defRPr>
      </a:lvl7pPr>
      <a:lvl8pPr marL="3714658" indent="-247644" algn="l" defTabSz="990575" rtl="0" eaLnBrk="1" latinLnBrk="0" hangingPunct="1">
        <a:spcBef>
          <a:spcPct val="20000"/>
        </a:spcBef>
        <a:buFont typeface="Arial" pitchFamily="34" charset="0"/>
        <a:buChar char="•"/>
        <a:defRPr sz="2167" kern="1200">
          <a:solidFill>
            <a:schemeClr val="tx1"/>
          </a:solidFill>
          <a:latin typeface="+mn-lt"/>
          <a:ea typeface="+mn-ea"/>
          <a:cs typeface="+mn-cs"/>
        </a:defRPr>
      </a:lvl8pPr>
      <a:lvl9pPr marL="4209945" indent="-247644" algn="l" defTabSz="990575" rtl="0" eaLnBrk="1" latinLnBrk="0" hangingPunct="1">
        <a:spcBef>
          <a:spcPct val="20000"/>
        </a:spcBef>
        <a:buFont typeface="Arial" pitchFamily="34" charset="0"/>
        <a:buChar char="•"/>
        <a:defRPr sz="2167" kern="1200">
          <a:solidFill>
            <a:schemeClr val="tx1"/>
          </a:solidFill>
          <a:latin typeface="+mn-lt"/>
          <a:ea typeface="+mn-ea"/>
          <a:cs typeface="+mn-cs"/>
        </a:defRPr>
      </a:lvl9pPr>
    </p:bodyStyle>
    <p:otherStyle>
      <a:defPPr>
        <a:defRPr lang="en-US"/>
      </a:defPPr>
      <a:lvl1pPr marL="0" algn="l" defTabSz="990575" rtl="0" eaLnBrk="1" latinLnBrk="0" hangingPunct="1">
        <a:defRPr sz="1951" kern="1200">
          <a:solidFill>
            <a:schemeClr val="tx1"/>
          </a:solidFill>
          <a:latin typeface="+mn-lt"/>
          <a:ea typeface="+mn-ea"/>
          <a:cs typeface="+mn-cs"/>
        </a:defRPr>
      </a:lvl1pPr>
      <a:lvl2pPr marL="495288" algn="l" defTabSz="990575" rtl="0" eaLnBrk="1" latinLnBrk="0" hangingPunct="1">
        <a:defRPr sz="1951" kern="1200">
          <a:solidFill>
            <a:schemeClr val="tx1"/>
          </a:solidFill>
          <a:latin typeface="+mn-lt"/>
          <a:ea typeface="+mn-ea"/>
          <a:cs typeface="+mn-cs"/>
        </a:defRPr>
      </a:lvl2pPr>
      <a:lvl3pPr marL="990575" algn="l" defTabSz="990575" rtl="0" eaLnBrk="1" latinLnBrk="0" hangingPunct="1">
        <a:defRPr sz="1951" kern="1200">
          <a:solidFill>
            <a:schemeClr val="tx1"/>
          </a:solidFill>
          <a:latin typeface="+mn-lt"/>
          <a:ea typeface="+mn-ea"/>
          <a:cs typeface="+mn-cs"/>
        </a:defRPr>
      </a:lvl3pPr>
      <a:lvl4pPr marL="1485863" algn="l" defTabSz="990575" rtl="0" eaLnBrk="1" latinLnBrk="0" hangingPunct="1">
        <a:defRPr sz="1951" kern="1200">
          <a:solidFill>
            <a:schemeClr val="tx1"/>
          </a:solidFill>
          <a:latin typeface="+mn-lt"/>
          <a:ea typeface="+mn-ea"/>
          <a:cs typeface="+mn-cs"/>
        </a:defRPr>
      </a:lvl4pPr>
      <a:lvl5pPr marL="1981150" algn="l" defTabSz="990575" rtl="0" eaLnBrk="1" latinLnBrk="0" hangingPunct="1">
        <a:defRPr sz="1951" kern="1200">
          <a:solidFill>
            <a:schemeClr val="tx1"/>
          </a:solidFill>
          <a:latin typeface="+mn-lt"/>
          <a:ea typeface="+mn-ea"/>
          <a:cs typeface="+mn-cs"/>
        </a:defRPr>
      </a:lvl5pPr>
      <a:lvl6pPr marL="2476438" algn="l" defTabSz="990575" rtl="0" eaLnBrk="1" latinLnBrk="0" hangingPunct="1">
        <a:defRPr sz="1951" kern="1200">
          <a:solidFill>
            <a:schemeClr val="tx1"/>
          </a:solidFill>
          <a:latin typeface="+mn-lt"/>
          <a:ea typeface="+mn-ea"/>
          <a:cs typeface="+mn-cs"/>
        </a:defRPr>
      </a:lvl6pPr>
      <a:lvl7pPr marL="2971726" algn="l" defTabSz="990575" rtl="0" eaLnBrk="1" latinLnBrk="0" hangingPunct="1">
        <a:defRPr sz="1951" kern="1200">
          <a:solidFill>
            <a:schemeClr val="tx1"/>
          </a:solidFill>
          <a:latin typeface="+mn-lt"/>
          <a:ea typeface="+mn-ea"/>
          <a:cs typeface="+mn-cs"/>
        </a:defRPr>
      </a:lvl7pPr>
      <a:lvl8pPr marL="3467013" algn="l" defTabSz="990575" rtl="0" eaLnBrk="1" latinLnBrk="0" hangingPunct="1">
        <a:defRPr sz="1951" kern="1200">
          <a:solidFill>
            <a:schemeClr val="tx1"/>
          </a:solidFill>
          <a:latin typeface="+mn-lt"/>
          <a:ea typeface="+mn-ea"/>
          <a:cs typeface="+mn-cs"/>
        </a:defRPr>
      </a:lvl8pPr>
      <a:lvl9pPr marL="3962301" algn="l" defTabSz="990575" rtl="0" eaLnBrk="1" latinLnBrk="0" hangingPunct="1">
        <a:defRPr sz="19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23.png"/></Relationships>
</file>

<file path=ppt/slides/_rels/slide10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0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s://tiasbalance.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s://tiasbalance.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s://tiasbalance.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6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s://tiasbalance.com/"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23.png"/></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4.png"/></Relationships>
</file>

<file path=ppt/slides/_rels/slide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2A3D0B6-12E6-4A6C-B511-6792F8071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4698" y="381000"/>
            <a:ext cx="10566400" cy="7924404"/>
          </a:xfrm>
          <a:prstGeom prst="rect">
            <a:avLst/>
          </a:prstGeom>
        </p:spPr>
      </p:pic>
      <p:sp>
        <p:nvSpPr>
          <p:cNvPr id="6" name="吹き出し: 円形 5">
            <a:extLst>
              <a:ext uri="{FF2B5EF4-FFF2-40B4-BE49-F238E27FC236}">
                <a16:creationId xmlns:a16="http://schemas.microsoft.com/office/drawing/2014/main" id="{6B67669E-A6A7-4A7D-859D-EC0F21DF3AC8}"/>
              </a:ext>
            </a:extLst>
          </p:cNvPr>
          <p:cNvSpPr/>
          <p:nvPr/>
        </p:nvSpPr>
        <p:spPr>
          <a:xfrm>
            <a:off x="141242" y="534264"/>
            <a:ext cx="6033234" cy="5157145"/>
          </a:xfrm>
          <a:prstGeom prst="wedgeEllipseCallout">
            <a:avLst>
              <a:gd name="adj1" fmla="val 53064"/>
              <a:gd name="adj2" fmla="val 36887"/>
            </a:avLst>
          </a:prstGeom>
          <a:solidFill>
            <a:schemeClr val="accent4">
              <a:lumMod val="60000"/>
              <a:lumOff val="4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4B4626B-91B1-47E1-A399-6E19E7D5799A}"/>
              </a:ext>
            </a:extLst>
          </p:cNvPr>
          <p:cNvSpPr txBox="1"/>
          <p:nvPr/>
        </p:nvSpPr>
        <p:spPr>
          <a:xfrm>
            <a:off x="1249941" y="1143000"/>
            <a:ext cx="4572000" cy="2585323"/>
          </a:xfrm>
          <a:prstGeom prst="rect">
            <a:avLst/>
          </a:prstGeom>
          <a:noFill/>
        </p:spPr>
        <p:txBody>
          <a:bodyPr wrap="square" rtlCol="0">
            <a:spAutoFit/>
          </a:bodyPr>
          <a:lstStyle/>
          <a:p>
            <a:r>
              <a:rPr kumimoji="1" lang="ja-JP" altLang="en-US" sz="5400" dirty="0">
                <a:solidFill>
                  <a:schemeClr val="accent4">
                    <a:lumMod val="50000"/>
                  </a:schemeClr>
                </a:solidFill>
                <a:latin typeface="BIZ UD明朝 Medium" panose="02020500000000000000" pitchFamily="17" charset="-128"/>
                <a:ea typeface="BIZ UD明朝 Medium" panose="02020500000000000000" pitchFamily="17" charset="-128"/>
              </a:rPr>
              <a:t>笑顔美人は</a:t>
            </a:r>
            <a:endParaRPr kumimoji="1" lang="en-US" altLang="ja-JP" sz="5400" dirty="0">
              <a:solidFill>
                <a:schemeClr val="accent4">
                  <a:lumMod val="50000"/>
                </a:schemeClr>
              </a:solidFill>
              <a:latin typeface="BIZ UD明朝 Medium" panose="02020500000000000000" pitchFamily="17" charset="-128"/>
              <a:ea typeface="BIZ UD明朝 Medium" panose="02020500000000000000" pitchFamily="17" charset="-128"/>
            </a:endParaRPr>
          </a:p>
          <a:p>
            <a:r>
              <a:rPr kumimoji="1" lang="ja-JP" altLang="en-US" sz="5400" dirty="0">
                <a:solidFill>
                  <a:schemeClr val="accent4">
                    <a:lumMod val="50000"/>
                  </a:schemeClr>
                </a:solidFill>
                <a:latin typeface="BIZ UD明朝 Medium" panose="02020500000000000000" pitchFamily="17" charset="-128"/>
                <a:ea typeface="BIZ UD明朝 Medium" panose="02020500000000000000" pitchFamily="17" charset="-128"/>
              </a:rPr>
              <a:t>生き生きした</a:t>
            </a:r>
            <a:endParaRPr kumimoji="1" lang="en-US" altLang="ja-JP" sz="5400" dirty="0">
              <a:solidFill>
                <a:schemeClr val="accent4">
                  <a:lumMod val="50000"/>
                </a:schemeClr>
              </a:solidFill>
              <a:latin typeface="BIZ UD明朝 Medium" panose="02020500000000000000" pitchFamily="17" charset="-128"/>
              <a:ea typeface="BIZ UD明朝 Medium" panose="02020500000000000000" pitchFamily="17" charset="-128"/>
            </a:endParaRPr>
          </a:p>
          <a:p>
            <a:r>
              <a:rPr kumimoji="1" lang="ja-JP" altLang="en-US" sz="5400" dirty="0">
                <a:solidFill>
                  <a:schemeClr val="accent4">
                    <a:lumMod val="50000"/>
                  </a:schemeClr>
                </a:solidFill>
                <a:latin typeface="BIZ UD明朝 Medium" panose="02020500000000000000" pitchFamily="17" charset="-128"/>
                <a:ea typeface="BIZ UD明朝 Medium" panose="02020500000000000000" pitchFamily="17" charset="-128"/>
              </a:rPr>
              <a:t>目元から</a:t>
            </a:r>
            <a:r>
              <a:rPr kumimoji="1" lang="en-US" altLang="ja-JP" sz="5400" dirty="0">
                <a:solidFill>
                  <a:schemeClr val="accent4">
                    <a:lumMod val="50000"/>
                  </a:schemeClr>
                </a:solidFill>
                <a:latin typeface="BIZ UD明朝 Medium" panose="02020500000000000000" pitchFamily="17" charset="-128"/>
                <a:ea typeface="BIZ UD明朝 Medium" panose="02020500000000000000" pitchFamily="17" charset="-128"/>
              </a:rPr>
              <a:t>!!</a:t>
            </a:r>
            <a:endParaRPr kumimoji="1" lang="ja-JP" altLang="en-US" sz="5400" dirty="0">
              <a:solidFill>
                <a:schemeClr val="accent4">
                  <a:lumMod val="50000"/>
                </a:schemeClr>
              </a:solidFill>
              <a:latin typeface="BIZ UD明朝 Medium" panose="02020500000000000000" pitchFamily="17" charset="-128"/>
              <a:ea typeface="BIZ UD明朝 Medium" panose="02020500000000000000" pitchFamily="17" charset="-128"/>
            </a:endParaRPr>
          </a:p>
        </p:txBody>
      </p:sp>
      <p:sp>
        <p:nvSpPr>
          <p:cNvPr id="10" name="テキスト ボックス 9">
            <a:extLst>
              <a:ext uri="{FF2B5EF4-FFF2-40B4-BE49-F238E27FC236}">
                <a16:creationId xmlns:a16="http://schemas.microsoft.com/office/drawing/2014/main" id="{88A2D91C-43EF-4378-85E8-7AFCDD7F7AEE}"/>
              </a:ext>
            </a:extLst>
          </p:cNvPr>
          <p:cNvSpPr txBox="1"/>
          <p:nvPr/>
        </p:nvSpPr>
        <p:spPr>
          <a:xfrm>
            <a:off x="1092199" y="3962400"/>
            <a:ext cx="4729741" cy="1200329"/>
          </a:xfrm>
          <a:prstGeom prst="rect">
            <a:avLst/>
          </a:prstGeom>
          <a:noFill/>
        </p:spPr>
        <p:txBody>
          <a:bodyPr wrap="square" rtlCol="0">
            <a:spAutoFit/>
          </a:bodyPr>
          <a:lstStyle/>
          <a:p>
            <a:pPr algn="ctr"/>
            <a:r>
              <a:rPr kumimoji="1" lang="en-US" altLang="ja-JP" sz="3600" dirty="0">
                <a:solidFill>
                  <a:schemeClr val="bg1"/>
                </a:solidFill>
              </a:rPr>
              <a:t>PC</a:t>
            </a:r>
            <a:r>
              <a:rPr kumimoji="1" lang="ja-JP" altLang="en-US" sz="3600" dirty="0">
                <a:solidFill>
                  <a:schemeClr val="bg1"/>
                </a:solidFill>
              </a:rPr>
              <a:t>・スマホのお疲れ目回復法</a:t>
            </a:r>
          </a:p>
        </p:txBody>
      </p:sp>
      <p:sp>
        <p:nvSpPr>
          <p:cNvPr id="11" name="テキスト ボックス 10">
            <a:extLst>
              <a:ext uri="{FF2B5EF4-FFF2-40B4-BE49-F238E27FC236}">
                <a16:creationId xmlns:a16="http://schemas.microsoft.com/office/drawing/2014/main" id="{B0EEB7FE-AD03-43CD-96E2-B675502FCB9B}"/>
              </a:ext>
            </a:extLst>
          </p:cNvPr>
          <p:cNvSpPr txBox="1"/>
          <p:nvPr/>
        </p:nvSpPr>
        <p:spPr>
          <a:xfrm>
            <a:off x="141242" y="5800635"/>
            <a:ext cx="3617958" cy="1569660"/>
          </a:xfrm>
          <a:prstGeom prst="rect">
            <a:avLst/>
          </a:prstGeom>
          <a:noFill/>
        </p:spPr>
        <p:txBody>
          <a:bodyPr wrap="square" rtlCol="0">
            <a:spAutoFit/>
          </a:bodyPr>
          <a:lstStyle/>
          <a:p>
            <a:r>
              <a:rPr kumimoji="1" lang="ja-JP" altLang="en-US" sz="2400" dirty="0">
                <a:solidFill>
                  <a:schemeClr val="accent4">
                    <a:lumMod val="75000"/>
                  </a:schemeClr>
                </a:solidFill>
              </a:rPr>
              <a:t>ナビゲーター：</a:t>
            </a:r>
            <a:endParaRPr kumimoji="1" lang="en-US" altLang="ja-JP" sz="2400" dirty="0">
              <a:solidFill>
                <a:schemeClr val="accent4">
                  <a:lumMod val="75000"/>
                </a:schemeClr>
              </a:solidFill>
            </a:endParaRPr>
          </a:p>
          <a:p>
            <a:r>
              <a:rPr kumimoji="1" lang="ja-JP" altLang="en-US" sz="2400" dirty="0">
                <a:solidFill>
                  <a:schemeClr val="accent4">
                    <a:lumMod val="75000"/>
                  </a:schemeClr>
                </a:solidFill>
              </a:rPr>
              <a:t>鍼灸師・神経反射療法士</a:t>
            </a:r>
            <a:endParaRPr kumimoji="1" lang="en-US" altLang="ja-JP" sz="2400" dirty="0">
              <a:solidFill>
                <a:schemeClr val="accent4">
                  <a:lumMod val="75000"/>
                </a:schemeClr>
              </a:solidFill>
            </a:endParaRPr>
          </a:p>
          <a:p>
            <a:endParaRPr kumimoji="1" lang="en-US" altLang="ja-JP" sz="2400" dirty="0">
              <a:solidFill>
                <a:schemeClr val="accent4">
                  <a:lumMod val="75000"/>
                </a:schemeClr>
              </a:solidFill>
            </a:endParaRPr>
          </a:p>
          <a:p>
            <a:r>
              <a:rPr kumimoji="1" lang="ja-JP" altLang="en-US" sz="2400" dirty="0">
                <a:solidFill>
                  <a:schemeClr val="accent4">
                    <a:lumMod val="75000"/>
                  </a:schemeClr>
                </a:solidFill>
              </a:rPr>
              <a:t>　　　国吉明子</a:t>
            </a:r>
          </a:p>
        </p:txBody>
      </p:sp>
      <p:pic>
        <p:nvPicPr>
          <p:cNvPr id="4" name="図 3" descr="QR コード&#10;&#10;自動的に生成された説明">
            <a:extLst>
              <a:ext uri="{FF2B5EF4-FFF2-40B4-BE49-F238E27FC236}">
                <a16:creationId xmlns:a16="http://schemas.microsoft.com/office/drawing/2014/main" id="{09F79AD7-EAE9-4649-AF80-44D49F4FF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5569" y="6663218"/>
            <a:ext cx="1178258" cy="1178258"/>
          </a:xfrm>
          <a:prstGeom prst="rect">
            <a:avLst/>
          </a:prstGeom>
        </p:spPr>
      </p:pic>
      <p:sp>
        <p:nvSpPr>
          <p:cNvPr id="8" name="テキスト ボックス 7">
            <a:extLst>
              <a:ext uri="{FF2B5EF4-FFF2-40B4-BE49-F238E27FC236}">
                <a16:creationId xmlns:a16="http://schemas.microsoft.com/office/drawing/2014/main" id="{D42CB18D-58F4-4115-9496-E3D9BBAC0CF7}"/>
              </a:ext>
            </a:extLst>
          </p:cNvPr>
          <p:cNvSpPr txBox="1"/>
          <p:nvPr/>
        </p:nvSpPr>
        <p:spPr>
          <a:xfrm>
            <a:off x="141242" y="7370929"/>
            <a:ext cx="2612571" cy="646331"/>
          </a:xfrm>
          <a:prstGeom prst="rect">
            <a:avLst/>
          </a:prstGeom>
          <a:noFill/>
        </p:spPr>
        <p:txBody>
          <a:bodyPr wrap="square" rtlCol="0">
            <a:spAutoFit/>
          </a:bodyPr>
          <a:lstStyle/>
          <a:p>
            <a:pPr algn="just"/>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https://tiasbalance.com</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69296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879033" y="2401363"/>
            <a:ext cx="4808333" cy="4555803"/>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240" y="4226623"/>
            <a:ext cx="3518009" cy="354906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964">
            <a:off x="7404633" y="4556664"/>
            <a:ext cx="2850300" cy="2875460"/>
          </a:xfrm>
          <a:prstGeom prst="rect">
            <a:avLst/>
          </a:prstGeom>
        </p:spPr>
      </p:pic>
      <p:sp>
        <p:nvSpPr>
          <p:cNvPr id="10" name="TextBox 10"/>
          <p:cNvSpPr txBox="1"/>
          <p:nvPr/>
        </p:nvSpPr>
        <p:spPr>
          <a:xfrm>
            <a:off x="3273605" y="7201344"/>
            <a:ext cx="4785985" cy="595228"/>
          </a:xfrm>
          <a:prstGeom prst="rect">
            <a:avLst/>
          </a:prstGeom>
        </p:spPr>
        <p:txBody>
          <a:bodyPr wrap="square" lIns="0" tIns="0" rIns="0" bIns="0" rtlCol="0" anchor="t">
            <a:spAutoFit/>
          </a:bodyPr>
          <a:lstStyle/>
          <a:p>
            <a:pPr algn="ctr">
              <a:lnSpc>
                <a:spcPts val="5156"/>
              </a:lnSpc>
            </a:pPr>
            <a:r>
              <a:rPr lang="ja-JP" altLang="en-US" sz="3033" dirty="0">
                <a:solidFill>
                  <a:srgbClr val="86409F"/>
                </a:solidFill>
                <a:ea typeface="M Plus Rounded Black"/>
              </a:rPr>
              <a:t>ナビゲーター　</a:t>
            </a:r>
            <a:r>
              <a:rPr lang="en-US" sz="3033" dirty="0" err="1">
                <a:solidFill>
                  <a:srgbClr val="86409F"/>
                </a:solidFill>
                <a:ea typeface="M Plus Rounded Black"/>
              </a:rPr>
              <a:t>国吉明子</a:t>
            </a:r>
            <a:endParaRPr lang="en-US" sz="3033" dirty="0">
              <a:solidFill>
                <a:srgbClr val="86409F"/>
              </a:solidFill>
              <a:ea typeface="M Plus Rounded Black"/>
            </a:endParaRPr>
          </a:p>
        </p:txBody>
      </p:sp>
      <p:sp>
        <p:nvSpPr>
          <p:cNvPr id="14" name="テキスト ボックス 13">
            <a:extLst>
              <a:ext uri="{FF2B5EF4-FFF2-40B4-BE49-F238E27FC236}">
                <a16:creationId xmlns:a16="http://schemas.microsoft.com/office/drawing/2014/main" id="{7B4B7560-1916-4BA5-869B-4F6E32A68CA2}"/>
              </a:ext>
            </a:extLst>
          </p:cNvPr>
          <p:cNvSpPr txBox="1"/>
          <p:nvPr/>
        </p:nvSpPr>
        <p:spPr>
          <a:xfrm>
            <a:off x="44629" y="7401907"/>
            <a:ext cx="2176612" cy="392543"/>
          </a:xfrm>
          <a:prstGeom prst="rect">
            <a:avLst/>
          </a:prstGeom>
          <a:noFill/>
        </p:spPr>
        <p:txBody>
          <a:bodyPr wrap="square" rtlCol="0">
            <a:spAutoFit/>
          </a:bodyPr>
          <a:lstStyle/>
          <a:p>
            <a:r>
              <a:rPr kumimoji="1" lang="en-US" altLang="ja-JP" sz="1951" dirty="0"/>
              <a:t>©Akiko </a:t>
            </a:r>
            <a:r>
              <a:rPr kumimoji="1" lang="en-US" altLang="ja-JP" sz="1951" dirty="0" err="1"/>
              <a:t>kuniyoshi</a:t>
            </a:r>
            <a:endParaRPr kumimoji="1" lang="ja-JP" altLang="en-US" sz="1951" dirty="0"/>
          </a:p>
        </p:txBody>
      </p:sp>
      <p:sp>
        <p:nvSpPr>
          <p:cNvPr id="16" name="テキスト ボックス 15">
            <a:extLst>
              <a:ext uri="{FF2B5EF4-FFF2-40B4-BE49-F238E27FC236}">
                <a16:creationId xmlns:a16="http://schemas.microsoft.com/office/drawing/2014/main" id="{EBB7664E-0670-4DF9-B3E6-59CD1F8614EE}"/>
              </a:ext>
            </a:extLst>
          </p:cNvPr>
          <p:cNvSpPr txBox="1"/>
          <p:nvPr/>
        </p:nvSpPr>
        <p:spPr>
          <a:xfrm>
            <a:off x="1718748" y="314701"/>
            <a:ext cx="8153400" cy="1446550"/>
          </a:xfrm>
          <a:prstGeom prst="rect">
            <a:avLst/>
          </a:prstGeom>
          <a:noFill/>
        </p:spPr>
        <p:txBody>
          <a:bodyPr wrap="square" rtlCol="0">
            <a:spAutoFit/>
          </a:bodyPr>
          <a:lstStyle/>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トールペインターが教える</a:t>
            </a:r>
            <a:endParaRPr kumimoji="1" lang="en-US" altLang="ja-JP" sz="44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　　</a:t>
            </a:r>
            <a:r>
              <a:rPr kumimoji="1" lang="en-US" altLang="ja-JP" sz="4400" dirty="0">
                <a:solidFill>
                  <a:schemeClr val="tx2">
                    <a:lumMod val="50000"/>
                  </a:schemeClr>
                </a:solidFill>
                <a:latin typeface="BIZ UDPゴシック" panose="020B0400000000000000" pitchFamily="50" charset="-128"/>
                <a:ea typeface="BIZ UDPゴシック" panose="020B0400000000000000" pitchFamily="50" charset="-128"/>
              </a:rPr>
              <a:t>40</a:t>
            </a:r>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代からのセルフケア</a:t>
            </a:r>
          </a:p>
        </p:txBody>
      </p:sp>
      <p:sp>
        <p:nvSpPr>
          <p:cNvPr id="17" name="テキスト ボックス 16">
            <a:extLst>
              <a:ext uri="{FF2B5EF4-FFF2-40B4-BE49-F238E27FC236}">
                <a16:creationId xmlns:a16="http://schemas.microsoft.com/office/drawing/2014/main" id="{510D36D1-A498-4ADD-A032-6B1C6B2BA1FC}"/>
              </a:ext>
            </a:extLst>
          </p:cNvPr>
          <p:cNvSpPr txBox="1"/>
          <p:nvPr/>
        </p:nvSpPr>
        <p:spPr>
          <a:xfrm>
            <a:off x="2098098" y="1931556"/>
            <a:ext cx="6584439" cy="523220"/>
          </a:xfrm>
          <a:prstGeom prst="rect">
            <a:avLst/>
          </a:prstGeom>
          <a:noFill/>
        </p:spPr>
        <p:txBody>
          <a:bodyPr wrap="square" rtlCol="0">
            <a:spAutoFit/>
          </a:bodyPr>
          <a:lstStyle/>
          <a:p>
            <a:r>
              <a:rPr kumimoji="1" lang="ja-JP" altLang="en-US" sz="2800" b="1" dirty="0">
                <a:solidFill>
                  <a:schemeClr val="accent4">
                    <a:lumMod val="50000"/>
                  </a:schemeClr>
                </a:solidFill>
                <a:latin typeface="BIZ UDP明朝 Medium" panose="02020500000000000000" pitchFamily="18" charset="-128"/>
                <a:ea typeface="BIZ UDP明朝 Medium" panose="02020500000000000000" pitchFamily="18" charset="-128"/>
              </a:rPr>
              <a:t>目指せ！笑顔美人！💘フェイシャルケア</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3F7AFEC3-044E-4A57-98BB-C3AA4CA98F32}"/>
              </a:ext>
            </a:extLst>
          </p:cNvPr>
          <p:cNvGrpSpPr/>
          <p:nvPr/>
        </p:nvGrpSpPr>
        <p:grpSpPr>
          <a:xfrm>
            <a:off x="4131688" y="303105"/>
            <a:ext cx="2083599" cy="1868923"/>
            <a:chOff x="2586518" y="1601286"/>
            <a:chExt cx="5062793" cy="5062793"/>
          </a:xfrm>
          <a:solidFill>
            <a:schemeClr val="accent4">
              <a:lumMod val="60000"/>
              <a:lumOff val="40000"/>
            </a:schemeClr>
          </a:solidFill>
        </p:grpSpPr>
        <p:grpSp>
          <p:nvGrpSpPr>
            <p:cNvPr id="13" name="Group 2">
              <a:extLst>
                <a:ext uri="{FF2B5EF4-FFF2-40B4-BE49-F238E27FC236}">
                  <a16:creationId xmlns:a16="http://schemas.microsoft.com/office/drawing/2014/main" id="{1B7C96EF-9A70-4EEB-B62B-5AC59E4613C8}"/>
                </a:ext>
              </a:extLst>
            </p:cNvPr>
            <p:cNvGrpSpPr/>
            <p:nvPr/>
          </p:nvGrpSpPr>
          <p:grpSpPr>
            <a:xfrm>
              <a:off x="2586518" y="1601286"/>
              <a:ext cx="5062793" cy="5062793"/>
              <a:chOff x="0" y="0"/>
              <a:chExt cx="6350000" cy="6350000"/>
            </a:xfrm>
            <a:grpFill/>
          </p:grpSpPr>
          <p:sp>
            <p:nvSpPr>
              <p:cNvPr id="15" name="Freeform 3">
                <a:extLst>
                  <a:ext uri="{FF2B5EF4-FFF2-40B4-BE49-F238E27FC236}">
                    <a16:creationId xmlns:a16="http://schemas.microsoft.com/office/drawing/2014/main" id="{03500F08-0452-42CF-8D5F-D96F39F6FD1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Picture 4">
              <a:extLst>
                <a:ext uri="{FF2B5EF4-FFF2-40B4-BE49-F238E27FC236}">
                  <a16:creationId xmlns:a16="http://schemas.microsoft.com/office/drawing/2014/main" id="{D17980BF-7F54-467D-8E0D-93F0D6F9E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5" cy="4513063"/>
            </a:xfrm>
            <a:prstGeom prst="rect">
              <a:avLst/>
            </a:prstGeom>
          </p:spPr>
        </p:pic>
      </p:grpSp>
      <p:sp>
        <p:nvSpPr>
          <p:cNvPr id="3" name="フレーム 2">
            <a:extLst>
              <a:ext uri="{FF2B5EF4-FFF2-40B4-BE49-F238E27FC236}">
                <a16:creationId xmlns:a16="http://schemas.microsoft.com/office/drawing/2014/main" id="{D1575899-1B32-435C-A41A-5DAD7B92EC69}"/>
              </a:ext>
            </a:extLst>
          </p:cNvPr>
          <p:cNvSpPr/>
          <p:nvPr/>
        </p:nvSpPr>
        <p:spPr>
          <a:xfrm>
            <a:off x="1502488" y="2289777"/>
            <a:ext cx="7709159" cy="4111023"/>
          </a:xfrm>
          <a:prstGeom prst="frame">
            <a:avLst>
              <a:gd name="adj1" fmla="val 147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tx1"/>
              </a:solidFill>
            </a:endParaRPr>
          </a:p>
        </p:txBody>
      </p:sp>
      <p:sp>
        <p:nvSpPr>
          <p:cNvPr id="4" name="正方形/長方形 3">
            <a:extLst>
              <a:ext uri="{FF2B5EF4-FFF2-40B4-BE49-F238E27FC236}">
                <a16:creationId xmlns:a16="http://schemas.microsoft.com/office/drawing/2014/main" id="{4D76A8A0-3076-49B3-8859-7DF842236019}"/>
              </a:ext>
            </a:extLst>
          </p:cNvPr>
          <p:cNvSpPr/>
          <p:nvPr/>
        </p:nvSpPr>
        <p:spPr>
          <a:xfrm>
            <a:off x="-18063" y="3515431"/>
            <a:ext cx="2020586"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accent5">
                  <a:lumMod val="75000"/>
                </a:schemeClr>
              </a:solidFill>
            </a:endParaRPr>
          </a:p>
        </p:txBody>
      </p:sp>
      <p:sp>
        <p:nvSpPr>
          <p:cNvPr id="5" name="正方形/長方形 4">
            <a:extLst>
              <a:ext uri="{FF2B5EF4-FFF2-40B4-BE49-F238E27FC236}">
                <a16:creationId xmlns:a16="http://schemas.microsoft.com/office/drawing/2014/main" id="{B4B35CA0-B4FD-47B2-ACBD-21CF2E6BC5B1}"/>
              </a:ext>
            </a:extLst>
          </p:cNvPr>
          <p:cNvSpPr/>
          <p:nvPr/>
        </p:nvSpPr>
        <p:spPr>
          <a:xfrm>
            <a:off x="8755017" y="3515431"/>
            <a:ext cx="1811383"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6" name="テキスト ボックス 5">
            <a:extLst>
              <a:ext uri="{FF2B5EF4-FFF2-40B4-BE49-F238E27FC236}">
                <a16:creationId xmlns:a16="http://schemas.microsoft.com/office/drawing/2014/main" id="{A5A821D4-8077-48C1-9DAB-1424A8DBDEF6}"/>
              </a:ext>
            </a:extLst>
          </p:cNvPr>
          <p:cNvSpPr txBox="1"/>
          <p:nvPr/>
        </p:nvSpPr>
        <p:spPr>
          <a:xfrm>
            <a:off x="2450189" y="2664513"/>
            <a:ext cx="6166057" cy="1586203"/>
          </a:xfrm>
          <a:prstGeom prst="rect">
            <a:avLst/>
          </a:prstGeom>
          <a:noFill/>
        </p:spPr>
        <p:txBody>
          <a:bodyPr wrap="square" rtlCol="0">
            <a:spAutoFit/>
          </a:bodyPr>
          <a:lstStyle/>
          <a:p>
            <a:r>
              <a:rPr kumimoji="1" lang="ja-JP" altLang="en-US" sz="3236" dirty="0">
                <a:solidFill>
                  <a:srgbClr val="002060"/>
                </a:solidFill>
                <a:latin typeface="BIZ UDPゴシック" panose="020B0400000000000000" pitchFamily="50" charset="-128"/>
                <a:ea typeface="BIZ UDPゴシック" panose="020B0400000000000000" pitchFamily="50" charset="-128"/>
              </a:rPr>
              <a:t>本日はありがとうございました！</a:t>
            </a:r>
            <a:endParaRPr kumimoji="1" lang="en-US" altLang="ja-JP" sz="3236"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3236" dirty="0">
              <a:solidFill>
                <a:schemeClr val="accent6">
                  <a:lumMod val="75000"/>
                </a:schemeClr>
              </a:solidFill>
              <a:latin typeface="BIZ UDPゴシック" panose="020B0400000000000000" pitchFamily="50" charset="-128"/>
              <a:ea typeface="BIZ UDPゴシック" panose="020B0400000000000000" pitchFamily="50" charset="-128"/>
            </a:endParaRPr>
          </a:p>
          <a:p>
            <a:endParaRPr kumimoji="1" lang="ja-JP" altLang="en-US" sz="3236"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CDC6E317-47E8-489E-8477-E7CB11F1A776}"/>
              </a:ext>
            </a:extLst>
          </p:cNvPr>
          <p:cNvSpPr txBox="1"/>
          <p:nvPr/>
        </p:nvSpPr>
        <p:spPr>
          <a:xfrm>
            <a:off x="2810327" y="3554384"/>
            <a:ext cx="6253585" cy="1088247"/>
          </a:xfrm>
          <a:prstGeom prst="rect">
            <a:avLst/>
          </a:prstGeom>
          <a:noFill/>
        </p:spPr>
        <p:txBody>
          <a:bodyPr wrap="square" rtlCol="0">
            <a:spAutoFit/>
          </a:bodyPr>
          <a:lstStyle/>
          <a:p>
            <a:r>
              <a:rPr kumimoji="1" lang="ja-JP" altLang="en-US" sz="3236" dirty="0">
                <a:solidFill>
                  <a:schemeClr val="accent5">
                    <a:lumMod val="75000"/>
                  </a:schemeClr>
                </a:solidFill>
              </a:rPr>
              <a:t>またお会いできますこと</a:t>
            </a:r>
            <a:endParaRPr kumimoji="1" lang="en-US" altLang="ja-JP" sz="3236" dirty="0">
              <a:solidFill>
                <a:schemeClr val="accent5">
                  <a:lumMod val="75000"/>
                </a:schemeClr>
              </a:solidFill>
            </a:endParaRPr>
          </a:p>
          <a:p>
            <a:r>
              <a:rPr kumimoji="1" lang="ja-JP" altLang="en-US" sz="3236" dirty="0">
                <a:solidFill>
                  <a:schemeClr val="accent5">
                    <a:lumMod val="75000"/>
                  </a:schemeClr>
                </a:solidFill>
              </a:rPr>
              <a:t>心から楽しみにしております</a:t>
            </a:r>
          </a:p>
        </p:txBody>
      </p:sp>
      <p:cxnSp>
        <p:nvCxnSpPr>
          <p:cNvPr id="9" name="直線コネクタ 8">
            <a:extLst>
              <a:ext uri="{FF2B5EF4-FFF2-40B4-BE49-F238E27FC236}">
                <a16:creationId xmlns:a16="http://schemas.microsoft.com/office/drawing/2014/main" id="{0202C66E-2177-445B-9F6A-B70C49AA420A}"/>
              </a:ext>
            </a:extLst>
          </p:cNvPr>
          <p:cNvCxnSpPr/>
          <p:nvPr/>
        </p:nvCxnSpPr>
        <p:spPr>
          <a:xfrm>
            <a:off x="1793320" y="4648200"/>
            <a:ext cx="676033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0FA6B6C-8885-4EC1-9910-4F1EB52EB553}"/>
              </a:ext>
            </a:extLst>
          </p:cNvPr>
          <p:cNvSpPr txBox="1"/>
          <p:nvPr/>
        </p:nvSpPr>
        <p:spPr>
          <a:xfrm>
            <a:off x="3149599" y="4967998"/>
            <a:ext cx="5914313" cy="1550553"/>
          </a:xfrm>
          <a:prstGeom prst="rect">
            <a:avLst/>
          </a:prstGeom>
          <a:noFill/>
        </p:spPr>
        <p:txBody>
          <a:bodyPr wrap="square" rtlCol="0">
            <a:spAutoFit/>
          </a:bodyPr>
          <a:lstStyle/>
          <a:p>
            <a:r>
              <a:rPr kumimoji="1" lang="en-US" altLang="ja-JP" sz="3236" dirty="0">
                <a:solidFill>
                  <a:schemeClr val="accent5">
                    <a:lumMod val="50000"/>
                  </a:schemeClr>
                </a:solidFill>
                <a:latin typeface="Angsana New" panose="02020603050405020304" pitchFamily="18" charset="-34"/>
                <a:cs typeface="Angsana New" panose="02020603050405020304" pitchFamily="18" charset="-34"/>
              </a:rPr>
              <a:t>Holistic Care Salon “Tia’s Balance”</a:t>
            </a: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　　トールペインター・神経反射療法士</a:t>
            </a:r>
            <a:endParaRPr kumimoji="1" lang="en-US" altLang="ja-JP" sz="2080" dirty="0">
              <a:solidFill>
                <a:schemeClr val="accent5">
                  <a:lumMod val="50000"/>
                </a:schemeClr>
              </a:solidFill>
              <a:latin typeface="BIZ UDP明朝 Medium" panose="02020500000000000000" pitchFamily="18" charset="-128"/>
              <a:ea typeface="BIZ UDP明朝 Medium" panose="02020500000000000000" pitchFamily="18" charset="-128"/>
            </a:endParaRP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　　国吉明子　</a:t>
            </a:r>
            <a:r>
              <a:rPr kumimoji="1" lang="en-US" altLang="ja-JP" sz="2000" dirty="0">
                <a:solidFill>
                  <a:schemeClr val="accent5">
                    <a:lumMod val="50000"/>
                  </a:schemeClr>
                </a:solidFill>
                <a:latin typeface="BIZ UDP明朝 Medium" panose="02020500000000000000" pitchFamily="18" charset="-128"/>
                <a:ea typeface="BIZ UDP明朝 Medium" panose="02020500000000000000" pitchFamily="18" charset="-128"/>
              </a:rPr>
              <a:t>https://tiasbalance.com</a:t>
            </a:r>
          </a:p>
          <a:p>
            <a:endParaRPr kumimoji="1" lang="ja-JP" altLang="en-US" sz="2080" dirty="0"/>
          </a:p>
        </p:txBody>
      </p:sp>
      <p:pic>
        <p:nvPicPr>
          <p:cNvPr id="16" name="図 15" descr="花瓶にさした花&#10;&#10;自動的に生成された説明">
            <a:extLst>
              <a:ext uri="{FF2B5EF4-FFF2-40B4-BE49-F238E27FC236}">
                <a16:creationId xmlns:a16="http://schemas.microsoft.com/office/drawing/2014/main" id="{38A2B533-086D-497D-BDE1-EEC2B3957315}"/>
              </a:ext>
            </a:extLst>
          </p:cNvPr>
          <p:cNvPicPr>
            <a:picLocks noChangeAspect="1"/>
          </p:cNvPicPr>
          <p:nvPr/>
        </p:nvPicPr>
        <p:blipFill rotWithShape="1">
          <a:blip r:embed="rId4">
            <a:extLst>
              <a:ext uri="{28A0092B-C50C-407E-A947-70E740481C1C}">
                <a14:useLocalDpi xmlns:a14="http://schemas.microsoft.com/office/drawing/2010/main" val="0"/>
              </a:ext>
            </a:extLst>
          </a:blip>
          <a:srcRect r="47804" b="32054"/>
          <a:stretch/>
        </p:blipFill>
        <p:spPr>
          <a:xfrm>
            <a:off x="262720" y="720833"/>
            <a:ext cx="3674032" cy="3586967"/>
          </a:xfrm>
          <a:prstGeom prst="rect">
            <a:avLst/>
          </a:prstGeom>
        </p:spPr>
      </p:pic>
      <p:pic>
        <p:nvPicPr>
          <p:cNvPr id="18" name="図 17" descr="QR コード&#10;&#10;自動的に生成された説明">
            <a:extLst>
              <a:ext uri="{FF2B5EF4-FFF2-40B4-BE49-F238E27FC236}">
                <a16:creationId xmlns:a16="http://schemas.microsoft.com/office/drawing/2014/main" id="{02447FFF-77D2-4584-B61B-8585A2490E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7956" y="6414996"/>
            <a:ext cx="1006283" cy="1006283"/>
          </a:xfrm>
          <a:prstGeom prst="rect">
            <a:avLst/>
          </a:prstGeom>
        </p:spPr>
      </p:pic>
      <p:pic>
        <p:nvPicPr>
          <p:cNvPr id="20" name="図 19" descr="QR コード&#10;&#10;自動的に生成された説明">
            <a:extLst>
              <a:ext uri="{FF2B5EF4-FFF2-40B4-BE49-F238E27FC236}">
                <a16:creationId xmlns:a16="http://schemas.microsoft.com/office/drawing/2014/main" id="{088404FA-7276-4B80-BF84-349BC469B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9678" y="6439753"/>
            <a:ext cx="1006284" cy="1006284"/>
          </a:xfrm>
          <a:prstGeom prst="rect">
            <a:avLst/>
          </a:prstGeom>
        </p:spPr>
      </p:pic>
      <p:pic>
        <p:nvPicPr>
          <p:cNvPr id="22" name="図 21" descr="アイコン が含まれている画像&#10;&#10;自動的に生成された説明">
            <a:extLst>
              <a:ext uri="{FF2B5EF4-FFF2-40B4-BE49-F238E27FC236}">
                <a16:creationId xmlns:a16="http://schemas.microsoft.com/office/drawing/2014/main" id="{64B9FC52-E9F0-40F6-A9C7-4D5DA33869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4932" y="6457951"/>
            <a:ext cx="1006284" cy="1006284"/>
          </a:xfrm>
          <a:prstGeom prst="rect">
            <a:avLst/>
          </a:prstGeom>
        </p:spPr>
      </p:pic>
      <p:sp>
        <p:nvSpPr>
          <p:cNvPr id="24" name="テキスト ボックス 23">
            <a:extLst>
              <a:ext uri="{FF2B5EF4-FFF2-40B4-BE49-F238E27FC236}">
                <a16:creationId xmlns:a16="http://schemas.microsoft.com/office/drawing/2014/main" id="{AC80A3FE-CF34-4F4F-AFD4-6D7988FE175E}"/>
              </a:ext>
            </a:extLst>
          </p:cNvPr>
          <p:cNvSpPr txBox="1"/>
          <p:nvPr/>
        </p:nvSpPr>
        <p:spPr>
          <a:xfrm>
            <a:off x="1913184" y="7547679"/>
            <a:ext cx="2669409" cy="320088"/>
          </a:xfrm>
          <a:prstGeom prst="rect">
            <a:avLst/>
          </a:prstGeom>
          <a:noFill/>
        </p:spPr>
        <p:txBody>
          <a:bodyPr wrap="square">
            <a:spAutoFit/>
          </a:bodyPr>
          <a:lstStyle/>
          <a:p>
            <a:pPr>
              <a:lnSpc>
                <a:spcPct val="90000"/>
              </a:lnSpc>
              <a:spcBef>
                <a:spcPts val="1000"/>
              </a:spcBef>
            </a:pPr>
            <a:r>
              <a:rPr lang="en-US" altLang="ja-JP" sz="1600" kern="1200" dirty="0">
                <a:solidFill>
                  <a:schemeClr val="accent3">
                    <a:lumMod val="50000"/>
                  </a:schemeClr>
                </a:solidFill>
                <a:effectLst/>
                <a:latin typeface="メイリオ" panose="020B0604030504040204" pitchFamily="50" charset="-128"/>
                <a:ea typeface="ＭＳ Ｐゴシック" panose="020B0600070205080204" pitchFamily="50" charset="-128"/>
                <a:cs typeface="Times New Roman" panose="02020603050405020304" pitchFamily="18" charset="0"/>
              </a:rPr>
              <a:t>https://lin.ee/QzuUdVr</a:t>
            </a:r>
            <a:endParaRPr lang="ja-JP" altLang="ja-JP" sz="1600" dirty="0">
              <a:solidFill>
                <a:schemeClr val="accent3">
                  <a:lumMod val="50000"/>
                </a:schemeClr>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6" name="テキスト ボックス 25">
            <a:extLst>
              <a:ext uri="{FF2B5EF4-FFF2-40B4-BE49-F238E27FC236}">
                <a16:creationId xmlns:a16="http://schemas.microsoft.com/office/drawing/2014/main" id="{F66F9F99-3BF1-458F-9823-1FF5461FDF01}"/>
              </a:ext>
            </a:extLst>
          </p:cNvPr>
          <p:cNvSpPr txBox="1"/>
          <p:nvPr/>
        </p:nvSpPr>
        <p:spPr>
          <a:xfrm>
            <a:off x="6959600" y="7491128"/>
            <a:ext cx="3124200" cy="369332"/>
          </a:xfrm>
          <a:prstGeom prst="rect">
            <a:avLst/>
          </a:prstGeom>
          <a:noFill/>
        </p:spPr>
        <p:txBody>
          <a:bodyPr wrap="square">
            <a:spAutoFit/>
          </a:bodyPr>
          <a:lstStyle/>
          <a:p>
            <a:r>
              <a:rPr lang="en-US" altLang="ja-JP" dirty="0"/>
              <a:t>https://tiasbalance.com/blog</a:t>
            </a:r>
            <a:endParaRPr lang="ja-JP" altLang="en-US" dirty="0"/>
          </a:p>
        </p:txBody>
      </p:sp>
      <p:sp>
        <p:nvSpPr>
          <p:cNvPr id="27" name="テキスト ボックス 26">
            <a:extLst>
              <a:ext uri="{FF2B5EF4-FFF2-40B4-BE49-F238E27FC236}">
                <a16:creationId xmlns:a16="http://schemas.microsoft.com/office/drawing/2014/main" id="{6C9F71E6-0EB0-4D2F-AC7F-15F80F26EAFD}"/>
              </a:ext>
            </a:extLst>
          </p:cNvPr>
          <p:cNvSpPr txBox="1"/>
          <p:nvPr/>
        </p:nvSpPr>
        <p:spPr>
          <a:xfrm>
            <a:off x="4816665" y="7492189"/>
            <a:ext cx="1908863" cy="369332"/>
          </a:xfrm>
          <a:prstGeom prst="rect">
            <a:avLst/>
          </a:prstGeom>
          <a:noFill/>
        </p:spPr>
        <p:txBody>
          <a:bodyPr wrap="square" rtlCol="0">
            <a:spAutoFit/>
          </a:bodyPr>
          <a:lstStyle/>
          <a:p>
            <a:r>
              <a:rPr kumimoji="1" lang="en-US" altLang="ja-JP" dirty="0"/>
              <a:t>LP</a:t>
            </a:r>
            <a:r>
              <a:rPr kumimoji="1" lang="ja-JP" altLang="en-US" dirty="0"/>
              <a:t>（</a:t>
            </a:r>
            <a:r>
              <a:rPr kumimoji="1" lang="en-US" altLang="ja-JP" dirty="0"/>
              <a:t>Landing Page</a:t>
            </a:r>
            <a:r>
              <a:rPr kumimoji="1" lang="ja-JP" altLang="en-US" dirty="0"/>
              <a:t>）</a:t>
            </a:r>
          </a:p>
        </p:txBody>
      </p:sp>
      <p:cxnSp>
        <p:nvCxnSpPr>
          <p:cNvPr id="29" name="直線矢印コネクタ 28">
            <a:extLst>
              <a:ext uri="{FF2B5EF4-FFF2-40B4-BE49-F238E27FC236}">
                <a16:creationId xmlns:a16="http://schemas.microsoft.com/office/drawing/2014/main" id="{16726F06-5CC9-467F-A1D6-A2A43A4AFA51}"/>
              </a:ext>
            </a:extLst>
          </p:cNvPr>
          <p:cNvCxnSpPr/>
          <p:nvPr/>
        </p:nvCxnSpPr>
        <p:spPr>
          <a:xfrm flipV="1">
            <a:off x="1793320" y="6961093"/>
            <a:ext cx="1017007" cy="125507"/>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CD5E2602-E1FA-4710-BF84-731043465A59}"/>
              </a:ext>
            </a:extLst>
          </p:cNvPr>
          <p:cNvSpPr txBox="1"/>
          <p:nvPr/>
        </p:nvSpPr>
        <p:spPr>
          <a:xfrm>
            <a:off x="616656" y="6457951"/>
            <a:ext cx="1296528" cy="1200329"/>
          </a:xfrm>
          <a:prstGeom prst="rect">
            <a:avLst/>
          </a:prstGeom>
          <a:noFill/>
        </p:spPr>
        <p:txBody>
          <a:bodyPr wrap="square" rtlCol="0">
            <a:spAutoFit/>
          </a:bodyPr>
          <a:lstStyle/>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詳細は</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こちらから</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rPr>
              <a:t>LINE</a:t>
            </a:r>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登録よろしく❣</a:t>
            </a:r>
          </a:p>
        </p:txBody>
      </p:sp>
    </p:spTree>
    <p:extLst>
      <p:ext uri="{BB962C8B-B14F-4D97-AF65-F5344CB8AC3E}">
        <p14:creationId xmlns:p14="http://schemas.microsoft.com/office/powerpoint/2010/main" val="6122801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6000" r="-6000"/>
          </a:stretch>
        </a:blip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0B58F71-1DC2-496B-8FCF-D2260B455D85}"/>
              </a:ext>
            </a:extLst>
          </p:cNvPr>
          <p:cNvSpPr txBox="1"/>
          <p:nvPr/>
        </p:nvSpPr>
        <p:spPr>
          <a:xfrm>
            <a:off x="733181" y="1775896"/>
            <a:ext cx="9100041" cy="1265859"/>
          </a:xfrm>
          <a:prstGeom prst="rect">
            <a:avLst/>
          </a:prstGeom>
          <a:noFill/>
        </p:spPr>
        <p:txBody>
          <a:bodyPr wrap="square">
            <a:spAutoFit/>
          </a:bodyPr>
          <a:lstStyle/>
          <a:p>
            <a:r>
              <a:rPr kumimoji="1" lang="ja-JP" altLang="en-US" sz="7626" dirty="0">
                <a:solidFill>
                  <a:srgbClr val="002060"/>
                </a:solidFill>
                <a:latin typeface="BIZ UDゴシック" panose="020B0400000000000000" pitchFamily="49" charset="-128"/>
                <a:ea typeface="BIZ UDゴシック" panose="020B0400000000000000" pitchFamily="49" charset="-128"/>
              </a:rPr>
              <a:t>マスク下の老け顔</a:t>
            </a:r>
          </a:p>
        </p:txBody>
      </p:sp>
      <p:sp>
        <p:nvSpPr>
          <p:cNvPr id="6" name="テキスト ボックス 5">
            <a:extLst>
              <a:ext uri="{FF2B5EF4-FFF2-40B4-BE49-F238E27FC236}">
                <a16:creationId xmlns:a16="http://schemas.microsoft.com/office/drawing/2014/main" id="{EEFAC4A9-C527-4539-BBD6-79E653C3E2B9}"/>
              </a:ext>
            </a:extLst>
          </p:cNvPr>
          <p:cNvSpPr txBox="1"/>
          <p:nvPr/>
        </p:nvSpPr>
        <p:spPr>
          <a:xfrm>
            <a:off x="1363929" y="3439473"/>
            <a:ext cx="7838544" cy="2226122"/>
          </a:xfrm>
          <a:prstGeom prst="rect">
            <a:avLst/>
          </a:prstGeom>
          <a:noFill/>
        </p:spPr>
        <p:txBody>
          <a:bodyPr wrap="square" rtlCol="0">
            <a:spAutoFit/>
          </a:bodyPr>
          <a:lstStyle/>
          <a:p>
            <a:r>
              <a:rPr kumimoji="1" lang="en-US" altLang="ja-JP" sz="6933" dirty="0">
                <a:solidFill>
                  <a:srgbClr val="0070C0"/>
                </a:solidFill>
                <a:latin typeface="BIZ UDP明朝 Medium" panose="02020500000000000000" pitchFamily="18" charset="-128"/>
                <a:ea typeface="BIZ UDP明朝 Medium" panose="02020500000000000000" pitchFamily="18" charset="-128"/>
              </a:rPr>
              <a:t>【</a:t>
            </a:r>
            <a:r>
              <a:rPr kumimoji="1" lang="ja-JP" altLang="en-US" sz="6933" dirty="0">
                <a:solidFill>
                  <a:srgbClr val="0070C0"/>
                </a:solidFill>
                <a:latin typeface="BIZ UDP明朝 Medium" panose="02020500000000000000" pitchFamily="18" charset="-128"/>
                <a:ea typeface="BIZ UDP明朝 Medium" panose="02020500000000000000" pitchFamily="18" charset="-128"/>
              </a:rPr>
              <a:t>顎のラインの</a:t>
            </a:r>
            <a:endParaRPr kumimoji="1" lang="en-US" altLang="ja-JP" sz="6933" dirty="0">
              <a:solidFill>
                <a:srgbClr val="0070C0"/>
              </a:solidFill>
              <a:latin typeface="BIZ UDP明朝 Medium" panose="02020500000000000000" pitchFamily="18" charset="-128"/>
              <a:ea typeface="BIZ UDP明朝 Medium" panose="02020500000000000000" pitchFamily="18" charset="-128"/>
            </a:endParaRPr>
          </a:p>
          <a:p>
            <a:r>
              <a:rPr kumimoji="1" lang="ja-JP" altLang="en-US" sz="6933" dirty="0">
                <a:solidFill>
                  <a:srgbClr val="0070C0"/>
                </a:solidFill>
                <a:latin typeface="BIZ UDP明朝 Medium" panose="02020500000000000000" pitchFamily="18" charset="-128"/>
                <a:ea typeface="BIZ UDP明朝 Medium" panose="02020500000000000000" pitchFamily="18" charset="-128"/>
              </a:rPr>
              <a:t>         リフトアップ</a:t>
            </a:r>
            <a:r>
              <a:rPr kumimoji="1" lang="en-US" altLang="ja-JP" sz="6933" dirty="0">
                <a:solidFill>
                  <a:srgbClr val="0070C0"/>
                </a:solidFill>
                <a:latin typeface="BIZ UDP明朝 Medium" panose="02020500000000000000" pitchFamily="18" charset="-128"/>
                <a:ea typeface="BIZ UDP明朝 Medium" panose="02020500000000000000" pitchFamily="18" charset="-128"/>
              </a:rPr>
              <a:t>】 </a:t>
            </a:r>
            <a:endParaRPr kumimoji="1" lang="ja-JP" altLang="en-US" sz="6933" dirty="0">
              <a:solidFill>
                <a:srgbClr val="0070C0"/>
              </a:solidFill>
              <a:latin typeface="BIZ UDP明朝 Medium" panose="02020500000000000000" pitchFamily="18" charset="-128"/>
              <a:ea typeface="BIZ UDP明朝 Medium" panose="02020500000000000000" pitchFamily="18" charset="-128"/>
            </a:endParaRPr>
          </a:p>
        </p:txBody>
      </p:sp>
      <p:sp>
        <p:nvSpPr>
          <p:cNvPr id="3" name="テキスト ボックス 2">
            <a:extLst>
              <a:ext uri="{FF2B5EF4-FFF2-40B4-BE49-F238E27FC236}">
                <a16:creationId xmlns:a16="http://schemas.microsoft.com/office/drawing/2014/main" id="{C8F1249B-80F8-460C-9D71-CC27954B1358}"/>
              </a:ext>
            </a:extLst>
          </p:cNvPr>
          <p:cNvSpPr txBox="1"/>
          <p:nvPr/>
        </p:nvSpPr>
        <p:spPr>
          <a:xfrm>
            <a:off x="8582505" y="7353354"/>
            <a:ext cx="1757473"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23272632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ピンクの花&#10;&#10;中程度の精度で自動的に生成された説明">
            <a:extLst>
              <a:ext uri="{FF2B5EF4-FFF2-40B4-BE49-F238E27FC236}">
                <a16:creationId xmlns:a16="http://schemas.microsoft.com/office/drawing/2014/main" id="{3EBEB61E-CAFD-4899-A609-5946DEA02073}"/>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0566400" cy="7924800"/>
          </a:xfrm>
          <a:prstGeom prst="rect">
            <a:avLst/>
          </a:prstGeom>
          <a:blipFill dpi="0" rotWithShape="1">
            <a:blip r:embed="rId3">
              <a:alphaModFix amt="35000"/>
            </a:blip>
            <a:srcRect/>
            <a:stretch>
              <a:fillRect/>
            </a:stretch>
          </a:blipFill>
        </p:spPr>
      </p:pic>
      <p:sp>
        <p:nvSpPr>
          <p:cNvPr id="4" name="テキスト ボックス 3">
            <a:extLst>
              <a:ext uri="{FF2B5EF4-FFF2-40B4-BE49-F238E27FC236}">
                <a16:creationId xmlns:a16="http://schemas.microsoft.com/office/drawing/2014/main" id="{1E49EA4F-4428-47A4-800D-B2F875E67A76}"/>
              </a:ext>
            </a:extLst>
          </p:cNvPr>
          <p:cNvSpPr txBox="1"/>
          <p:nvPr/>
        </p:nvSpPr>
        <p:spPr>
          <a:xfrm>
            <a:off x="894910" y="1876077"/>
            <a:ext cx="8927529" cy="4573368"/>
          </a:xfrm>
          <a:prstGeom prst="rect">
            <a:avLst/>
          </a:prstGeom>
          <a:noFill/>
        </p:spPr>
        <p:txBody>
          <a:bodyPr wrap="square" rtlCol="0">
            <a:spAutoFit/>
          </a:bodyPr>
          <a:lstStyle/>
          <a:p>
            <a:r>
              <a:rPr kumimoji="1" lang="ja-JP" altLang="en-US" sz="7626" dirty="0">
                <a:solidFill>
                  <a:srgbClr val="002060"/>
                </a:solidFill>
                <a:latin typeface="BIZ UDPゴシック" panose="020B0400000000000000" pitchFamily="50" charset="-128"/>
                <a:ea typeface="BIZ UDPゴシック" panose="020B0400000000000000" pitchFamily="50" charset="-128"/>
              </a:rPr>
              <a:t>マスク下の老け顔</a:t>
            </a:r>
            <a:endParaRPr kumimoji="1" lang="en-US" altLang="ja-JP" sz="7626"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6933" dirty="0">
              <a:latin typeface="BIZ UDPゴシック" panose="020B0400000000000000" pitchFamily="50" charset="-128"/>
              <a:ea typeface="BIZ UDPゴシック" panose="020B0400000000000000" pitchFamily="50" charset="-128"/>
            </a:endParaRPr>
          </a:p>
          <a:p>
            <a:r>
              <a:rPr kumimoji="1" lang="en-US" altLang="ja-JP" sz="6933" dirty="0">
                <a:latin typeface="BIZ UDPゴシック" panose="020B0400000000000000" pitchFamily="50" charset="-128"/>
                <a:ea typeface="BIZ UDPゴシック" panose="020B0400000000000000" pitchFamily="50" charset="-128"/>
              </a:rPr>
              <a:t>      </a:t>
            </a:r>
            <a:r>
              <a:rPr kumimoji="1" lang="en-US" altLang="ja-JP" sz="6933" dirty="0">
                <a:solidFill>
                  <a:srgbClr val="0070C0"/>
                </a:solidFill>
                <a:latin typeface="BIZ UDP明朝 Medium" panose="02020500000000000000" pitchFamily="18" charset="-128"/>
                <a:ea typeface="BIZ UDP明朝 Medium" panose="02020500000000000000" pitchFamily="18" charset="-128"/>
              </a:rPr>
              <a:t>【</a:t>
            </a:r>
            <a:r>
              <a:rPr kumimoji="1" lang="ja-JP" altLang="en-US" sz="6933" dirty="0">
                <a:solidFill>
                  <a:srgbClr val="0070C0"/>
                </a:solidFill>
                <a:latin typeface="BIZ UDP明朝 Medium" panose="02020500000000000000" pitchFamily="18" charset="-128"/>
                <a:ea typeface="BIZ UDP明朝 Medium" panose="02020500000000000000" pitchFamily="18" charset="-128"/>
              </a:rPr>
              <a:t>頬のたるみ</a:t>
            </a:r>
            <a:r>
              <a:rPr kumimoji="1" lang="en-US" altLang="ja-JP" sz="6933" dirty="0">
                <a:solidFill>
                  <a:srgbClr val="0070C0"/>
                </a:solidFill>
                <a:latin typeface="BIZ UDP明朝 Medium" panose="02020500000000000000" pitchFamily="18" charset="-128"/>
                <a:ea typeface="BIZ UDP明朝 Medium" panose="02020500000000000000" pitchFamily="18" charset="-128"/>
              </a:rPr>
              <a:t>】</a:t>
            </a:r>
          </a:p>
          <a:p>
            <a:pPr algn="ctr"/>
            <a:endParaRPr kumimoji="1" lang="en-US" altLang="ja-JP" sz="5547" dirty="0">
              <a:solidFill>
                <a:srgbClr val="0070C0"/>
              </a:solidFill>
              <a:latin typeface="BIZ UDPゴシック" panose="020B0400000000000000" pitchFamily="50" charset="-128"/>
              <a:ea typeface="BIZ UDPゴシック" panose="020B0400000000000000" pitchFamily="50" charset="-128"/>
            </a:endParaRPr>
          </a:p>
          <a:p>
            <a:endParaRPr kumimoji="1" lang="ja-JP" altLang="en-US" sz="2080" dirty="0"/>
          </a:p>
        </p:txBody>
      </p:sp>
      <p:sp>
        <p:nvSpPr>
          <p:cNvPr id="2" name="テキスト ボックス 1">
            <a:extLst>
              <a:ext uri="{FF2B5EF4-FFF2-40B4-BE49-F238E27FC236}">
                <a16:creationId xmlns:a16="http://schemas.microsoft.com/office/drawing/2014/main" id="{1D18EF39-BE31-43D0-9EF4-358993794248}"/>
              </a:ext>
            </a:extLst>
          </p:cNvPr>
          <p:cNvSpPr txBox="1"/>
          <p:nvPr/>
        </p:nvSpPr>
        <p:spPr>
          <a:xfrm>
            <a:off x="8215913" y="7439610"/>
            <a:ext cx="1746691" cy="376898"/>
          </a:xfrm>
          <a:prstGeom prst="rect">
            <a:avLst/>
          </a:prstGeom>
          <a:noFill/>
        </p:spPr>
        <p:txBody>
          <a:bodyPr wrap="square" rtlCol="0">
            <a:spAutoFit/>
          </a:bodyPr>
          <a:lstStyle/>
          <a:p>
            <a:r>
              <a:rPr kumimoji="1" lang="en-US" altLang="ja-JP" sz="1849" dirty="0">
                <a:solidFill>
                  <a:schemeClr val="accent5">
                    <a:lumMod val="75000"/>
                  </a:schemeClr>
                </a:solidFill>
                <a:latin typeface="Calibri" panose="020F0502020204030204" pitchFamily="34" charset="0"/>
                <a:cs typeface="Calibri" panose="020F0502020204030204" pitchFamily="34" charset="0"/>
              </a:rPr>
              <a:t>©</a:t>
            </a:r>
            <a:r>
              <a:rPr kumimoji="1" lang="en-US" altLang="ja-JP" sz="1849" dirty="0" err="1">
                <a:solidFill>
                  <a:schemeClr val="accent5">
                    <a:lumMod val="75000"/>
                  </a:schemeClr>
                </a:solidFill>
                <a:latin typeface="Calibri" panose="020F0502020204030204" pitchFamily="34" charset="0"/>
                <a:cs typeface="Calibri" panose="020F0502020204030204" pitchFamily="34" charset="0"/>
              </a:rPr>
              <a:t>A.Kuniyoshi</a:t>
            </a:r>
            <a:endParaRPr kumimoji="1" lang="ja-JP" altLang="en-US" sz="1849" dirty="0">
              <a:solidFill>
                <a:schemeClr val="accent5">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3056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C46DDEF-81D1-40C3-954F-F74A28B7584D}"/>
              </a:ext>
            </a:extLst>
          </p:cNvPr>
          <p:cNvPicPr>
            <a:picLocks noChangeAspect="1"/>
          </p:cNvPicPr>
          <p:nvPr/>
        </p:nvPicPr>
        <p:blipFill rotWithShape="1">
          <a:blip r:embed="rId2"/>
          <a:srcRect l="48438"/>
          <a:stretch/>
        </p:blipFill>
        <p:spPr>
          <a:xfrm>
            <a:off x="635000" y="838200"/>
            <a:ext cx="3638551" cy="5292438"/>
          </a:xfrm>
          <a:prstGeom prst="rect">
            <a:avLst/>
          </a:prstGeom>
        </p:spPr>
      </p:pic>
    </p:spTree>
    <p:extLst>
      <p:ext uri="{BB962C8B-B14F-4D97-AF65-F5344CB8AC3E}">
        <p14:creationId xmlns:p14="http://schemas.microsoft.com/office/powerpoint/2010/main" val="32504473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7879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9994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白黒の写真に写ってる男性の顔の絵&#10;&#10;低い精度で自動的に生成された説明">
            <a:extLst>
              <a:ext uri="{FF2B5EF4-FFF2-40B4-BE49-F238E27FC236}">
                <a16:creationId xmlns:a16="http://schemas.microsoft.com/office/drawing/2014/main" id="{81C31518-D204-431B-ABC2-2797838B4F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9"/>
            <a:ext cx="10566400" cy="7924404"/>
          </a:xfrm>
          <a:prstGeom prst="rect">
            <a:avLst/>
          </a:prstGeom>
        </p:spPr>
      </p:pic>
    </p:spTree>
    <p:extLst>
      <p:ext uri="{BB962C8B-B14F-4D97-AF65-F5344CB8AC3E}">
        <p14:creationId xmlns:p14="http://schemas.microsoft.com/office/powerpoint/2010/main" val="25927286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528BC7C7-305E-4E0E-BACA-A030C0E74527}"/>
              </a:ext>
            </a:extLst>
          </p:cNvPr>
          <p:cNvGrpSpPr/>
          <p:nvPr/>
        </p:nvGrpSpPr>
        <p:grpSpPr>
          <a:xfrm>
            <a:off x="8420101" y="6108701"/>
            <a:ext cx="1816100" cy="1690228"/>
            <a:chOff x="6019801" y="5638800"/>
            <a:chExt cx="1676400" cy="1560210"/>
          </a:xfrm>
        </p:grpSpPr>
        <p:grpSp>
          <p:nvGrpSpPr>
            <p:cNvPr id="2" name="Group 2"/>
            <p:cNvGrpSpPr/>
            <p:nvPr/>
          </p:nvGrpSpPr>
          <p:grpSpPr>
            <a:xfrm>
              <a:off x="6019801" y="5638800"/>
              <a:ext cx="1676400" cy="156021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FADE4"/>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59322" y="5884265"/>
              <a:ext cx="997357" cy="1301607"/>
            </a:xfrm>
            <a:prstGeom prst="rect">
              <a:avLst/>
            </a:prstGeom>
          </p:spPr>
        </p:pic>
      </p:gr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6207" y="4676263"/>
            <a:ext cx="5745865" cy="2746045"/>
          </a:xfrm>
          <a:prstGeom prst="rect">
            <a:avLst/>
          </a:prstGeom>
        </p:spPr>
      </p:pic>
      <p:pic>
        <p:nvPicPr>
          <p:cNvPr id="3" name="Picture 3"/>
          <p:cNvPicPr>
            <a:picLocks noChangeAspect="1"/>
          </p:cNvPicPr>
          <p:nvPr/>
        </p:nvPicPr>
        <p:blipFill>
          <a:blip r:embed="rId3"/>
          <a:srcRect/>
          <a:stretch>
            <a:fillRect/>
          </a:stretch>
        </p:blipFill>
        <p:spPr>
          <a:xfrm>
            <a:off x="6824102" y="630418"/>
            <a:ext cx="3587207" cy="2376524"/>
          </a:xfrm>
          <a:prstGeom prst="rect">
            <a:avLst/>
          </a:prstGeom>
        </p:spPr>
      </p:pic>
      <p:pic>
        <p:nvPicPr>
          <p:cNvPr id="4" name="Picture 4"/>
          <p:cNvPicPr>
            <a:picLocks noChangeAspect="1"/>
          </p:cNvPicPr>
          <p:nvPr/>
        </p:nvPicPr>
        <p:blipFill>
          <a:blip r:embed="rId4"/>
          <a:srcRect/>
          <a:stretch>
            <a:fillRect/>
          </a:stretch>
        </p:blipFill>
        <p:spPr>
          <a:xfrm>
            <a:off x="-66208" y="630418"/>
            <a:ext cx="4134933" cy="1581612"/>
          </a:xfrm>
          <a:prstGeom prst="rect">
            <a:avLst/>
          </a:prstGeom>
        </p:spPr>
      </p:pic>
      <p:pic>
        <p:nvPicPr>
          <p:cNvPr id="5" name="Picture 5"/>
          <p:cNvPicPr>
            <a:picLocks noChangeAspect="1"/>
          </p:cNvPicPr>
          <p:nvPr/>
        </p:nvPicPr>
        <p:blipFill>
          <a:blip r:embed="rId5"/>
          <a:srcRect/>
          <a:stretch>
            <a:fillRect/>
          </a:stretch>
        </p:blipFill>
        <p:spPr>
          <a:xfrm>
            <a:off x="3367966" y="2122617"/>
            <a:ext cx="3830469" cy="2553647"/>
          </a:xfrm>
          <a:prstGeom prst="rect">
            <a:avLst/>
          </a:prstGeom>
        </p:spPr>
      </p:pic>
      <p:pic>
        <p:nvPicPr>
          <p:cNvPr id="6" name="Picture 6"/>
          <p:cNvPicPr>
            <a:picLocks noChangeAspect="1"/>
          </p:cNvPicPr>
          <p:nvPr/>
        </p:nvPicPr>
        <p:blipFill>
          <a:blip r:embed="rId6"/>
          <a:srcRect/>
          <a:stretch>
            <a:fillRect/>
          </a:stretch>
        </p:blipFill>
        <p:spPr>
          <a:xfrm>
            <a:off x="6166078" y="3690679"/>
            <a:ext cx="4040172" cy="2704391"/>
          </a:xfrm>
          <a:prstGeom prst="rect">
            <a:avLst/>
          </a:prstGeom>
        </p:spPr>
      </p:pic>
      <p:pic>
        <p:nvPicPr>
          <p:cNvPr id="7" name="Picture 7"/>
          <p:cNvPicPr>
            <a:picLocks noChangeAspect="1"/>
          </p:cNvPicPr>
          <p:nvPr/>
        </p:nvPicPr>
        <p:blipFill>
          <a:blip r:embed="rId7"/>
          <a:srcRect/>
          <a:stretch>
            <a:fillRect/>
          </a:stretch>
        </p:blipFill>
        <p:spPr>
          <a:xfrm>
            <a:off x="248033" y="2405888"/>
            <a:ext cx="2334041" cy="1556513"/>
          </a:xfrm>
          <a:prstGeom prst="rect">
            <a:avLst/>
          </a:prstGeom>
        </p:spPr>
      </p:pic>
      <p:pic>
        <p:nvPicPr>
          <p:cNvPr id="8" name="Picture 8"/>
          <p:cNvPicPr>
            <a:picLocks noChangeAspect="1"/>
          </p:cNvPicPr>
          <p:nvPr/>
        </p:nvPicPr>
        <p:blipFill>
          <a:blip r:embed="rId8"/>
          <a:srcRect/>
          <a:stretch>
            <a:fillRect/>
          </a:stretch>
        </p:blipFill>
        <p:spPr>
          <a:xfrm>
            <a:off x="6548509" y="5690612"/>
            <a:ext cx="4490720" cy="2883416"/>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38851" y="342684"/>
            <a:ext cx="4490720" cy="2993813"/>
          </a:xfrm>
          <a:prstGeom prst="rect">
            <a:avLst/>
          </a:prstGeom>
        </p:spPr>
      </p:pic>
      <p:pic>
        <p:nvPicPr>
          <p:cNvPr id="3" name="Picture 3"/>
          <p:cNvPicPr>
            <a:picLocks noChangeAspect="1"/>
          </p:cNvPicPr>
          <p:nvPr/>
        </p:nvPicPr>
        <p:blipFill>
          <a:blip r:embed="rId3"/>
          <a:srcRect/>
          <a:stretch>
            <a:fillRect/>
          </a:stretch>
        </p:blipFill>
        <p:spPr>
          <a:xfrm>
            <a:off x="830475" y="6510351"/>
            <a:ext cx="5307472" cy="124393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40745" y="1839592"/>
            <a:ext cx="1626603" cy="212280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879033" y="2401363"/>
            <a:ext cx="4808333" cy="4555803"/>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240" y="4226623"/>
            <a:ext cx="3518009" cy="354906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964">
            <a:off x="7404633" y="4556664"/>
            <a:ext cx="2850300" cy="2875460"/>
          </a:xfrm>
          <a:prstGeom prst="rect">
            <a:avLst/>
          </a:prstGeom>
        </p:spPr>
      </p:pic>
      <p:sp>
        <p:nvSpPr>
          <p:cNvPr id="10" name="TextBox 10"/>
          <p:cNvSpPr txBox="1"/>
          <p:nvPr/>
        </p:nvSpPr>
        <p:spPr>
          <a:xfrm>
            <a:off x="3273605" y="7201344"/>
            <a:ext cx="4785985" cy="595228"/>
          </a:xfrm>
          <a:prstGeom prst="rect">
            <a:avLst/>
          </a:prstGeom>
        </p:spPr>
        <p:txBody>
          <a:bodyPr wrap="square" lIns="0" tIns="0" rIns="0" bIns="0" rtlCol="0" anchor="t">
            <a:spAutoFit/>
          </a:bodyPr>
          <a:lstStyle/>
          <a:p>
            <a:pPr algn="ctr">
              <a:lnSpc>
                <a:spcPts val="5156"/>
              </a:lnSpc>
            </a:pPr>
            <a:r>
              <a:rPr lang="ja-JP" altLang="en-US" sz="3033" dirty="0">
                <a:solidFill>
                  <a:srgbClr val="86409F"/>
                </a:solidFill>
                <a:ea typeface="M Plus Rounded Black"/>
              </a:rPr>
              <a:t>ナビゲーター　</a:t>
            </a:r>
            <a:r>
              <a:rPr lang="en-US" sz="3033" dirty="0" err="1">
                <a:solidFill>
                  <a:srgbClr val="86409F"/>
                </a:solidFill>
                <a:ea typeface="M Plus Rounded Black"/>
              </a:rPr>
              <a:t>国吉明子</a:t>
            </a:r>
            <a:endParaRPr lang="en-US" sz="3033" dirty="0">
              <a:solidFill>
                <a:srgbClr val="86409F"/>
              </a:solidFill>
              <a:ea typeface="M Plus Rounded Black"/>
            </a:endParaRPr>
          </a:p>
        </p:txBody>
      </p:sp>
      <p:sp>
        <p:nvSpPr>
          <p:cNvPr id="14" name="テキスト ボックス 13">
            <a:extLst>
              <a:ext uri="{FF2B5EF4-FFF2-40B4-BE49-F238E27FC236}">
                <a16:creationId xmlns:a16="http://schemas.microsoft.com/office/drawing/2014/main" id="{7B4B7560-1916-4BA5-869B-4F6E32A68CA2}"/>
              </a:ext>
            </a:extLst>
          </p:cNvPr>
          <p:cNvSpPr txBox="1"/>
          <p:nvPr/>
        </p:nvSpPr>
        <p:spPr>
          <a:xfrm>
            <a:off x="44629" y="7401907"/>
            <a:ext cx="2176612" cy="392543"/>
          </a:xfrm>
          <a:prstGeom prst="rect">
            <a:avLst/>
          </a:prstGeom>
          <a:noFill/>
        </p:spPr>
        <p:txBody>
          <a:bodyPr wrap="square" rtlCol="0">
            <a:spAutoFit/>
          </a:bodyPr>
          <a:lstStyle/>
          <a:p>
            <a:r>
              <a:rPr kumimoji="1" lang="en-US" altLang="ja-JP" sz="1951" dirty="0"/>
              <a:t>©Akiko </a:t>
            </a:r>
            <a:r>
              <a:rPr kumimoji="1" lang="en-US" altLang="ja-JP" sz="1951" dirty="0" err="1"/>
              <a:t>kuniyoshi</a:t>
            </a:r>
            <a:endParaRPr kumimoji="1" lang="ja-JP" altLang="en-US" sz="1951" dirty="0"/>
          </a:p>
        </p:txBody>
      </p:sp>
      <p:sp>
        <p:nvSpPr>
          <p:cNvPr id="16" name="テキスト ボックス 15">
            <a:extLst>
              <a:ext uri="{FF2B5EF4-FFF2-40B4-BE49-F238E27FC236}">
                <a16:creationId xmlns:a16="http://schemas.microsoft.com/office/drawing/2014/main" id="{EBB7664E-0670-4DF9-B3E6-59CD1F8614EE}"/>
              </a:ext>
            </a:extLst>
          </p:cNvPr>
          <p:cNvSpPr txBox="1"/>
          <p:nvPr/>
        </p:nvSpPr>
        <p:spPr>
          <a:xfrm>
            <a:off x="1718748" y="314701"/>
            <a:ext cx="8153400" cy="1446550"/>
          </a:xfrm>
          <a:prstGeom prst="rect">
            <a:avLst/>
          </a:prstGeom>
          <a:noFill/>
        </p:spPr>
        <p:txBody>
          <a:bodyPr wrap="square" rtlCol="0">
            <a:spAutoFit/>
          </a:bodyPr>
          <a:lstStyle/>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トールペインターが教える</a:t>
            </a:r>
            <a:endParaRPr kumimoji="1" lang="en-US" altLang="ja-JP" sz="44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　　</a:t>
            </a:r>
            <a:r>
              <a:rPr kumimoji="1" lang="en-US" altLang="ja-JP" sz="4400" dirty="0">
                <a:solidFill>
                  <a:schemeClr val="tx2">
                    <a:lumMod val="50000"/>
                  </a:schemeClr>
                </a:solidFill>
                <a:latin typeface="BIZ UDPゴシック" panose="020B0400000000000000" pitchFamily="50" charset="-128"/>
                <a:ea typeface="BIZ UDPゴシック" panose="020B0400000000000000" pitchFamily="50" charset="-128"/>
              </a:rPr>
              <a:t>40</a:t>
            </a:r>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代からのセルフケア</a:t>
            </a:r>
          </a:p>
        </p:txBody>
      </p:sp>
      <p:sp>
        <p:nvSpPr>
          <p:cNvPr id="17" name="テキスト ボックス 16">
            <a:extLst>
              <a:ext uri="{FF2B5EF4-FFF2-40B4-BE49-F238E27FC236}">
                <a16:creationId xmlns:a16="http://schemas.microsoft.com/office/drawing/2014/main" id="{510D36D1-A498-4ADD-A032-6B1C6B2BA1FC}"/>
              </a:ext>
            </a:extLst>
          </p:cNvPr>
          <p:cNvSpPr txBox="1"/>
          <p:nvPr/>
        </p:nvSpPr>
        <p:spPr>
          <a:xfrm>
            <a:off x="2098098" y="1931556"/>
            <a:ext cx="6584439" cy="523220"/>
          </a:xfrm>
          <a:prstGeom prst="rect">
            <a:avLst/>
          </a:prstGeom>
          <a:noFill/>
        </p:spPr>
        <p:txBody>
          <a:bodyPr wrap="square" rtlCol="0">
            <a:spAutoFit/>
          </a:bodyPr>
          <a:lstStyle/>
          <a:p>
            <a:r>
              <a:rPr kumimoji="1" lang="ja-JP" altLang="en-US" sz="2800" b="1" dirty="0">
                <a:solidFill>
                  <a:schemeClr val="accent4">
                    <a:lumMod val="50000"/>
                  </a:schemeClr>
                </a:solidFill>
                <a:latin typeface="BIZ UDP明朝 Medium" panose="02020500000000000000" pitchFamily="18" charset="-128"/>
                <a:ea typeface="BIZ UDP明朝 Medium" panose="02020500000000000000" pitchFamily="18" charset="-128"/>
              </a:rPr>
              <a:t>目指せ！笑顔美人！💘フェイシャルケア</a:t>
            </a:r>
          </a:p>
        </p:txBody>
      </p:sp>
    </p:spTree>
    <p:extLst>
      <p:ext uri="{BB962C8B-B14F-4D97-AF65-F5344CB8AC3E}">
        <p14:creationId xmlns:p14="http://schemas.microsoft.com/office/powerpoint/2010/main" val="108929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996879" y="2331007"/>
            <a:ext cx="4786877" cy="4584344"/>
            <a:chOff x="2871405" y="1598963"/>
            <a:chExt cx="5040202" cy="5094509"/>
          </a:xfrm>
          <a:solidFill>
            <a:schemeClr val="accent4">
              <a:lumMod val="60000"/>
              <a:lumOff val="40000"/>
            </a:schemeClr>
          </a:solidFill>
        </p:grpSpPr>
        <p:grpSp>
          <p:nvGrpSpPr>
            <p:cNvPr id="2" name="Group 2"/>
            <p:cNvGrpSpPr/>
            <p:nvPr/>
          </p:nvGrpSpPr>
          <p:grpSpPr>
            <a:xfrm>
              <a:off x="2871405" y="1598963"/>
              <a:ext cx="5040202" cy="5062793"/>
              <a:chOff x="357319" y="-2913"/>
              <a:chExt cx="6321665" cy="6350000"/>
            </a:xfrm>
            <a:grpFill/>
          </p:grpSpPr>
          <p:sp>
            <p:nvSpPr>
              <p:cNvPr id="3" name="Freeform 3"/>
              <p:cNvSpPr/>
              <p:nvPr/>
            </p:nvSpPr>
            <p:spPr>
              <a:xfrm>
                <a:off x="357319" y="-2913"/>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000"/>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17751" y="2180409"/>
              <a:ext cx="3458134" cy="4513063"/>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40256" y="3946872"/>
            <a:ext cx="3518009" cy="354906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964">
            <a:off x="7404633" y="4556664"/>
            <a:ext cx="2850300" cy="2875460"/>
          </a:xfrm>
          <a:prstGeom prst="rect">
            <a:avLst/>
          </a:prstGeom>
        </p:spPr>
      </p:pic>
      <p:sp>
        <p:nvSpPr>
          <p:cNvPr id="10" name="TextBox 10"/>
          <p:cNvSpPr txBox="1"/>
          <p:nvPr/>
        </p:nvSpPr>
        <p:spPr>
          <a:xfrm>
            <a:off x="3593694" y="6843299"/>
            <a:ext cx="3549065" cy="984885"/>
          </a:xfrm>
          <a:prstGeom prst="rect">
            <a:avLst/>
          </a:prstGeom>
        </p:spPr>
        <p:txBody>
          <a:bodyPr wrap="square" lIns="0" tIns="0" rIns="0" bIns="0" rtlCol="0" anchor="t">
            <a:spAutoFit/>
          </a:bodyPr>
          <a:lstStyle/>
          <a:p>
            <a:pPr algn="ctr"/>
            <a:r>
              <a:rPr lang="ja-JP" altLang="en-US" sz="2000" dirty="0">
                <a:solidFill>
                  <a:srgbClr val="86409F"/>
                </a:solidFill>
                <a:ea typeface="M Plus Rounded Black"/>
              </a:rPr>
              <a:t>トールペインター</a:t>
            </a:r>
            <a:endParaRPr lang="en-US" altLang="ja-JP" sz="2000" dirty="0">
              <a:solidFill>
                <a:srgbClr val="86409F"/>
              </a:solidFill>
              <a:ea typeface="M Plus Rounded Black"/>
            </a:endParaRPr>
          </a:p>
          <a:p>
            <a:pPr algn="ctr"/>
            <a:r>
              <a:rPr lang="ja-JP" altLang="en-US" sz="2000" dirty="0">
                <a:solidFill>
                  <a:srgbClr val="86409F"/>
                </a:solidFill>
                <a:ea typeface="M Plus Rounded Black"/>
              </a:rPr>
              <a:t>鍼灸師・神経反射療法士</a:t>
            </a:r>
            <a:endParaRPr lang="en-US" altLang="ja-JP" sz="2000" dirty="0">
              <a:solidFill>
                <a:srgbClr val="86409F"/>
              </a:solidFill>
              <a:ea typeface="M Plus Rounded Black"/>
            </a:endParaRPr>
          </a:p>
          <a:p>
            <a:pPr algn="ctr"/>
            <a:r>
              <a:rPr lang="ja-JP" altLang="en-US" sz="2400" dirty="0">
                <a:solidFill>
                  <a:srgbClr val="86409F"/>
                </a:solidFill>
                <a:ea typeface="M Plus Rounded Black"/>
              </a:rPr>
              <a:t>国吉明子</a:t>
            </a:r>
            <a:endParaRPr lang="en-US" altLang="ja-JP" sz="2400" dirty="0">
              <a:solidFill>
                <a:srgbClr val="86409F"/>
              </a:solidFill>
              <a:ea typeface="M Plus Rounded Black"/>
            </a:endParaRPr>
          </a:p>
        </p:txBody>
      </p:sp>
      <p:sp>
        <p:nvSpPr>
          <p:cNvPr id="14" name="テキスト ボックス 13">
            <a:extLst>
              <a:ext uri="{FF2B5EF4-FFF2-40B4-BE49-F238E27FC236}">
                <a16:creationId xmlns:a16="http://schemas.microsoft.com/office/drawing/2014/main" id="{7B4B7560-1916-4BA5-869B-4F6E32A68CA2}"/>
              </a:ext>
            </a:extLst>
          </p:cNvPr>
          <p:cNvSpPr txBox="1"/>
          <p:nvPr/>
        </p:nvSpPr>
        <p:spPr>
          <a:xfrm>
            <a:off x="44629" y="7401907"/>
            <a:ext cx="2176612" cy="392543"/>
          </a:xfrm>
          <a:prstGeom prst="rect">
            <a:avLst/>
          </a:prstGeom>
          <a:noFill/>
        </p:spPr>
        <p:txBody>
          <a:bodyPr wrap="square" rtlCol="0">
            <a:spAutoFit/>
          </a:bodyPr>
          <a:lstStyle/>
          <a:p>
            <a:r>
              <a:rPr kumimoji="1" lang="en-US" altLang="ja-JP" sz="1951" dirty="0"/>
              <a:t>©Akiko </a:t>
            </a:r>
            <a:r>
              <a:rPr kumimoji="1" lang="en-US" altLang="ja-JP" sz="1951" dirty="0" err="1"/>
              <a:t>kuniyoshi</a:t>
            </a:r>
            <a:endParaRPr kumimoji="1" lang="ja-JP" altLang="en-US" sz="1951" dirty="0"/>
          </a:p>
        </p:txBody>
      </p:sp>
      <p:sp>
        <p:nvSpPr>
          <p:cNvPr id="16" name="テキスト ボックス 15">
            <a:extLst>
              <a:ext uri="{FF2B5EF4-FFF2-40B4-BE49-F238E27FC236}">
                <a16:creationId xmlns:a16="http://schemas.microsoft.com/office/drawing/2014/main" id="{EBB7664E-0670-4DF9-B3E6-59CD1F8614EE}"/>
              </a:ext>
            </a:extLst>
          </p:cNvPr>
          <p:cNvSpPr txBox="1"/>
          <p:nvPr/>
        </p:nvSpPr>
        <p:spPr>
          <a:xfrm>
            <a:off x="2349499" y="314702"/>
            <a:ext cx="5867400" cy="1446550"/>
          </a:xfrm>
          <a:prstGeom prst="rect">
            <a:avLst/>
          </a:prstGeom>
          <a:noFill/>
        </p:spPr>
        <p:txBody>
          <a:bodyPr wrap="square" rtlCol="0">
            <a:spAutoFit/>
          </a:bodyPr>
          <a:lstStyle/>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ペインターが教える</a:t>
            </a:r>
            <a:endParaRPr kumimoji="1" lang="en-US" altLang="ja-JP" sz="44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　　セルフケアシリーズ</a:t>
            </a:r>
          </a:p>
        </p:txBody>
      </p:sp>
      <p:sp>
        <p:nvSpPr>
          <p:cNvPr id="17" name="テキスト ボックス 16">
            <a:extLst>
              <a:ext uri="{FF2B5EF4-FFF2-40B4-BE49-F238E27FC236}">
                <a16:creationId xmlns:a16="http://schemas.microsoft.com/office/drawing/2014/main" id="{510D36D1-A498-4ADD-A032-6B1C6B2BA1FC}"/>
              </a:ext>
            </a:extLst>
          </p:cNvPr>
          <p:cNvSpPr txBox="1"/>
          <p:nvPr/>
        </p:nvSpPr>
        <p:spPr>
          <a:xfrm>
            <a:off x="1267044" y="1892388"/>
            <a:ext cx="8246548" cy="523220"/>
          </a:xfrm>
          <a:prstGeom prst="rect">
            <a:avLst/>
          </a:prstGeom>
          <a:noFill/>
        </p:spPr>
        <p:txBody>
          <a:bodyPr wrap="square" rtlCol="0">
            <a:spAutoFit/>
          </a:bodyPr>
          <a:lstStyle/>
          <a:p>
            <a:r>
              <a:rPr kumimoji="1" lang="ja-JP" altLang="en-US" sz="2800" b="1" dirty="0">
                <a:solidFill>
                  <a:schemeClr val="accent4">
                    <a:lumMod val="50000"/>
                  </a:schemeClr>
                </a:solidFill>
                <a:latin typeface="BIZ UDP明朝 Medium" panose="02020500000000000000" pitchFamily="18" charset="-128"/>
                <a:ea typeface="BIZ UDP明朝 Medium" panose="02020500000000000000" pitchFamily="18" charset="-128"/>
              </a:rPr>
              <a:t>目指せ～笑顔美人ペインター！💘フェイシャルリフレ</a:t>
            </a:r>
          </a:p>
        </p:txBody>
      </p:sp>
    </p:spTree>
    <p:extLst>
      <p:ext uri="{BB962C8B-B14F-4D97-AF65-F5344CB8AC3E}">
        <p14:creationId xmlns:p14="http://schemas.microsoft.com/office/powerpoint/2010/main" val="1900843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54000" y="304800"/>
            <a:ext cx="1143000" cy="1135303"/>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sp>
        <p:nvSpPr>
          <p:cNvPr id="10" name="TextBox 10"/>
          <p:cNvSpPr txBox="1"/>
          <p:nvPr/>
        </p:nvSpPr>
        <p:spPr>
          <a:xfrm>
            <a:off x="2513255" y="4575011"/>
            <a:ext cx="7849029" cy="4924425"/>
          </a:xfrm>
          <a:prstGeom prst="rect">
            <a:avLst/>
          </a:prstGeom>
        </p:spPr>
        <p:txBody>
          <a:bodyPr wrap="square" lIns="0" tIns="0" rIns="0" bIns="0" rtlCol="0" anchor="t">
            <a:spAutoFit/>
          </a:bodyPr>
          <a:lstStyle/>
          <a:p>
            <a:r>
              <a:rPr lang="ja-JP" altLang="en-US" sz="2000" dirty="0">
                <a:solidFill>
                  <a:srgbClr val="86409F"/>
                </a:solidFill>
                <a:ea typeface="M Plus Rounded Black"/>
              </a:rPr>
              <a:t>国吉明子</a:t>
            </a:r>
            <a:endParaRPr lang="en-US" altLang="ja-JP" sz="2000" dirty="0">
              <a:solidFill>
                <a:srgbClr val="86409F"/>
              </a:solidFill>
              <a:ea typeface="M Plus Rounded Black"/>
            </a:endParaRPr>
          </a:p>
          <a:p>
            <a:r>
              <a:rPr lang="ja-JP" altLang="en-US" sz="2000" dirty="0">
                <a:solidFill>
                  <a:srgbClr val="86409F"/>
                </a:solidFill>
                <a:ea typeface="M Plus Rounded Black"/>
              </a:rPr>
              <a:t>トールペインター＆鍼灸師・神経反射療法士</a:t>
            </a:r>
            <a:endParaRPr lang="en-US" altLang="ja-JP" sz="2000" dirty="0">
              <a:solidFill>
                <a:srgbClr val="86409F"/>
              </a:solidFill>
              <a:ea typeface="M Plus Rounded Black"/>
            </a:endParaRPr>
          </a:p>
          <a:p>
            <a:endParaRPr lang="en-US" altLang="ja-JP" sz="2000" dirty="0">
              <a:solidFill>
                <a:srgbClr val="86409F"/>
              </a:solidFill>
              <a:ea typeface="M Plus Rounded Black"/>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1989</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年ジャパンカントリーアート１期卒業後</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初期海外ペインターに</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直接師事。 自宅＆カルチャーセンターでクラス開催中</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2008</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年</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Holistic Care Salon ”Tia’s Balance”</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開業</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美容面他学校・社会で生き辛さを抱えている方のご家族に自宅での最新ケアを対面・オンラインで指導中</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＊メディア掲載　セラピスト</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2020/4</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月号</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美と健康のフェイシャル</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特集</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HP: </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hlinkClick r:id="rId4"/>
              </a:rPr>
              <a:t>https://tiasbalance.com/</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　</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lang="en-US" altLang="ja-JP" sz="2000" dirty="0">
              <a:solidFill>
                <a:schemeClr val="tx2">
                  <a:lumMod val="50000"/>
                </a:schemeClr>
              </a:solidFill>
              <a:ea typeface="M Plus Rounded Black"/>
            </a:endParaRPr>
          </a:p>
          <a:p>
            <a:endParaRPr lang="en-US" altLang="ja-JP" sz="2000" dirty="0">
              <a:solidFill>
                <a:srgbClr val="86409F"/>
              </a:solidFill>
              <a:ea typeface="M Plus Rounded Black"/>
            </a:endParaRPr>
          </a:p>
          <a:p>
            <a:endParaRPr lang="en-US" altLang="ja-JP" sz="2000" dirty="0">
              <a:solidFill>
                <a:srgbClr val="86409F"/>
              </a:solidFill>
              <a:ea typeface="M Plus Rounded Black"/>
            </a:endParaRPr>
          </a:p>
        </p:txBody>
      </p:sp>
      <p:sp>
        <p:nvSpPr>
          <p:cNvPr id="8" name="テキスト ボックス 7">
            <a:extLst>
              <a:ext uri="{FF2B5EF4-FFF2-40B4-BE49-F238E27FC236}">
                <a16:creationId xmlns:a16="http://schemas.microsoft.com/office/drawing/2014/main" id="{4B29A99D-6519-4ECC-BBA3-7CBB37C89CA2}"/>
              </a:ext>
            </a:extLst>
          </p:cNvPr>
          <p:cNvSpPr txBox="1"/>
          <p:nvPr/>
        </p:nvSpPr>
        <p:spPr>
          <a:xfrm>
            <a:off x="1548125" y="257487"/>
            <a:ext cx="7470149" cy="1323439"/>
          </a:xfrm>
          <a:prstGeom prst="rect">
            <a:avLst/>
          </a:prstGeom>
          <a:noFill/>
        </p:spPr>
        <p:txBody>
          <a:bodyPr wrap="square" rtlCol="0">
            <a:spAutoFit/>
          </a:bodyPr>
          <a:lstStyle/>
          <a:p>
            <a:pPr algn="ctr"/>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リラックス講座フェイシャルリフレ　３</a:t>
            </a:r>
            <a:r>
              <a:rPr kumimoji="1" lang="en-US" altLang="ja-JP" sz="4000" dirty="0">
                <a:solidFill>
                  <a:schemeClr val="tx2">
                    <a:lumMod val="50000"/>
                  </a:schemeClr>
                </a:solidFill>
                <a:latin typeface="BIZ UDPゴシック" panose="020B0400000000000000" pitchFamily="50" charset="-128"/>
                <a:ea typeface="BIZ UDPゴシック" panose="020B0400000000000000" pitchFamily="50" charset="-128"/>
              </a:rPr>
              <a:t>DAYS </a:t>
            </a:r>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トライアル</a:t>
            </a:r>
          </a:p>
        </p:txBody>
      </p:sp>
      <p:sp>
        <p:nvSpPr>
          <p:cNvPr id="12" name="テキスト ボックス 11">
            <a:extLst>
              <a:ext uri="{FF2B5EF4-FFF2-40B4-BE49-F238E27FC236}">
                <a16:creationId xmlns:a16="http://schemas.microsoft.com/office/drawing/2014/main" id="{D339559F-7352-4544-8160-699BE62F0B66}"/>
              </a:ext>
            </a:extLst>
          </p:cNvPr>
          <p:cNvSpPr txBox="1"/>
          <p:nvPr/>
        </p:nvSpPr>
        <p:spPr>
          <a:xfrm>
            <a:off x="5283199" y="1556878"/>
            <a:ext cx="4800600" cy="369332"/>
          </a:xfrm>
          <a:prstGeom prst="rect">
            <a:avLst/>
          </a:prstGeom>
          <a:noFill/>
        </p:spPr>
        <p:txBody>
          <a:bodyPr wrap="square" rtlCol="0">
            <a:spAutoFit/>
          </a:bodyPr>
          <a:lstStyle/>
          <a:p>
            <a:r>
              <a:rPr kumimoji="1" lang="ja-JP" altLang="en-US" dirty="0">
                <a:solidFill>
                  <a:srgbClr val="7030A0"/>
                </a:solidFill>
              </a:rPr>
              <a:t>銀座ソレイユ　フォークアート　アカデミー　</a:t>
            </a:r>
            <a:r>
              <a:rPr kumimoji="1" lang="en-US" altLang="ja-JP" dirty="0">
                <a:solidFill>
                  <a:srgbClr val="7030A0"/>
                </a:solidFill>
              </a:rPr>
              <a:t>zoom</a:t>
            </a:r>
            <a:endParaRPr kumimoji="1" lang="ja-JP" altLang="en-US" dirty="0">
              <a:solidFill>
                <a:srgbClr val="7030A0"/>
              </a:solidFill>
            </a:endParaRPr>
          </a:p>
        </p:txBody>
      </p:sp>
      <p:sp>
        <p:nvSpPr>
          <p:cNvPr id="13" name="テキスト ボックス 12">
            <a:extLst>
              <a:ext uri="{FF2B5EF4-FFF2-40B4-BE49-F238E27FC236}">
                <a16:creationId xmlns:a16="http://schemas.microsoft.com/office/drawing/2014/main" id="{9BED8A75-7D4B-43C5-92B5-92154AA94644}"/>
              </a:ext>
            </a:extLst>
          </p:cNvPr>
          <p:cNvSpPr txBox="1"/>
          <p:nvPr/>
        </p:nvSpPr>
        <p:spPr>
          <a:xfrm>
            <a:off x="330200" y="2055575"/>
            <a:ext cx="9677400" cy="2523768"/>
          </a:xfrm>
          <a:prstGeom prst="rect">
            <a:avLst/>
          </a:prstGeom>
          <a:noFill/>
        </p:spPr>
        <p:txBody>
          <a:bodyPr wrap="square" rtlCol="0">
            <a:spAutoFit/>
          </a:bodyPr>
          <a:lstStyle/>
          <a:p>
            <a:r>
              <a:rPr kumimoji="1" lang="ja-JP" altLang="en-US" sz="2000" dirty="0">
                <a:latin typeface="BIZ UDP明朝 Medium" panose="02020500000000000000" pitchFamily="18" charset="-128"/>
                <a:ea typeface="BIZ UDP明朝 Medium" panose="02020500000000000000" pitchFamily="18" charset="-128"/>
              </a:rPr>
              <a:t>「目指せ～笑顔美人ペインター</a:t>
            </a:r>
            <a:r>
              <a:rPr kumimoji="1" lang="en-US" altLang="ja-JP" sz="2000" dirty="0">
                <a:latin typeface="BIZ UDP明朝 Medium" panose="02020500000000000000" pitchFamily="18" charset="-128"/>
                <a:ea typeface="BIZ UDP明朝 Medium" panose="02020500000000000000" pitchFamily="18" charset="-128"/>
              </a:rPr>
              <a:t>!!</a:t>
            </a:r>
            <a:r>
              <a:rPr kumimoji="1" lang="ja-JP" altLang="en-US" sz="2000" dirty="0">
                <a:latin typeface="BIZ UDP明朝 Medium" panose="02020500000000000000" pitchFamily="18" charset="-128"/>
                <a:ea typeface="BIZ UDP明朝 Medium" panose="02020500000000000000" pitchFamily="18" charset="-128"/>
              </a:rPr>
              <a:t>」万能のフェイシャルリフレで小顔美人になろう。</a:t>
            </a:r>
            <a:endParaRPr kumimoji="1" lang="en-US" altLang="ja-JP" sz="2000" dirty="0">
              <a:latin typeface="BIZ UDP明朝 Medium" panose="02020500000000000000" pitchFamily="18" charset="-128"/>
              <a:ea typeface="BIZ UDP明朝 Medium" panose="02020500000000000000" pitchFamily="18" charset="-128"/>
            </a:endParaRPr>
          </a:p>
          <a:p>
            <a:r>
              <a:rPr kumimoji="1" lang="ja-JP" altLang="en-US" sz="2000" dirty="0">
                <a:latin typeface="BIZ UDP明朝 Medium" panose="02020500000000000000" pitchFamily="18" charset="-128"/>
                <a:ea typeface="BIZ UDP明朝 Medium" panose="02020500000000000000" pitchFamily="18" charset="-128"/>
              </a:rPr>
              <a:t>セルフケア体験会です。</a:t>
            </a:r>
            <a:endParaRPr kumimoji="1" lang="en-US" altLang="ja-JP" sz="2000" dirty="0">
              <a:latin typeface="BIZ UDP明朝 Medium" panose="02020500000000000000" pitchFamily="18" charset="-128"/>
              <a:ea typeface="BIZ UDP明朝 Medium" panose="02020500000000000000" pitchFamily="18" charset="-128"/>
            </a:endParaRPr>
          </a:p>
          <a:p>
            <a:endParaRPr kumimoji="1" lang="en-US" altLang="ja-JP" sz="2000" dirty="0">
              <a:latin typeface="BIZ UDP明朝 Medium" panose="02020500000000000000" pitchFamily="18" charset="-128"/>
              <a:ea typeface="BIZ UDP明朝 Medium" panose="02020500000000000000" pitchFamily="18" charset="-128"/>
            </a:endParaRPr>
          </a:p>
          <a:p>
            <a:r>
              <a:rPr kumimoji="1" lang="ja-JP" altLang="en-US" sz="2000" dirty="0">
                <a:latin typeface="BIZ UDP明朝 Medium" panose="02020500000000000000" pitchFamily="18" charset="-128"/>
                <a:ea typeface="BIZ UDP明朝 Medium" panose="02020500000000000000" pitchFamily="18" charset="-128"/>
              </a:rPr>
              <a:t>コロナ禍でお家時間も長くなっていますがお顔のお手入れサボっていませんか。</a:t>
            </a:r>
            <a:endParaRPr kumimoji="1" lang="en-US" altLang="ja-JP" sz="2000" dirty="0">
              <a:latin typeface="BIZ UDP明朝 Medium" panose="02020500000000000000" pitchFamily="18" charset="-128"/>
              <a:ea typeface="BIZ UDP明朝 Medium" panose="02020500000000000000" pitchFamily="18" charset="-128"/>
            </a:endParaRPr>
          </a:p>
          <a:p>
            <a:r>
              <a:rPr kumimoji="1" lang="ja-JP" altLang="en-US" sz="2000" dirty="0">
                <a:latin typeface="BIZ UDP明朝 Medium" panose="02020500000000000000" pitchFamily="18" charset="-128"/>
                <a:ea typeface="BIZ UDP明朝 Medium" panose="02020500000000000000" pitchFamily="18" charset="-128"/>
              </a:rPr>
              <a:t>クラフト大好きな皆様には、いつまでも笑顔美人でいてほしいという思いで今回企画いたしました。</a:t>
            </a:r>
            <a:endParaRPr kumimoji="1" lang="en-US" altLang="ja-JP" sz="2000" dirty="0">
              <a:latin typeface="BIZ UDP明朝 Medium" panose="02020500000000000000" pitchFamily="18" charset="-128"/>
              <a:ea typeface="BIZ UDP明朝 Medium" panose="02020500000000000000" pitchFamily="18" charset="-128"/>
            </a:endParaRPr>
          </a:p>
          <a:p>
            <a:endParaRPr kumimoji="1" lang="en-US" altLang="ja-JP" sz="2000" dirty="0">
              <a:latin typeface="Arial Nova" panose="020B0604020202020204" pitchFamily="34" charset="0"/>
            </a:endParaRPr>
          </a:p>
          <a:p>
            <a:endParaRPr kumimoji="1" lang="ja-JP" altLang="en-US" dirty="0"/>
          </a:p>
        </p:txBody>
      </p:sp>
      <p:pic>
        <p:nvPicPr>
          <p:cNvPr id="18" name="図 17" descr="セーターを着た女性&#10;&#10;自動的に生成された説明">
            <a:extLst>
              <a:ext uri="{FF2B5EF4-FFF2-40B4-BE49-F238E27FC236}">
                <a16:creationId xmlns:a16="http://schemas.microsoft.com/office/drawing/2014/main" id="{CBFBFF0F-AAA1-4004-85BC-442BA03126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654" t="7528" r="15801" b="37962"/>
          <a:stretch/>
        </p:blipFill>
        <p:spPr>
          <a:xfrm>
            <a:off x="256550" y="5194815"/>
            <a:ext cx="1846112" cy="2109841"/>
          </a:xfrm>
          <a:prstGeom prst="rect">
            <a:avLst/>
          </a:prstGeom>
        </p:spPr>
      </p:pic>
      <p:grpSp>
        <p:nvGrpSpPr>
          <p:cNvPr id="23" name="グループ化 22">
            <a:extLst>
              <a:ext uri="{FF2B5EF4-FFF2-40B4-BE49-F238E27FC236}">
                <a16:creationId xmlns:a16="http://schemas.microsoft.com/office/drawing/2014/main" id="{20778FA7-1561-4151-A4C7-7B9E18CF3870}"/>
              </a:ext>
            </a:extLst>
          </p:cNvPr>
          <p:cNvGrpSpPr/>
          <p:nvPr/>
        </p:nvGrpSpPr>
        <p:grpSpPr>
          <a:xfrm>
            <a:off x="460601" y="4368717"/>
            <a:ext cx="1541238" cy="440423"/>
            <a:chOff x="3292830" y="4379288"/>
            <a:chExt cx="1541238" cy="440423"/>
          </a:xfrm>
        </p:grpSpPr>
        <p:sp>
          <p:nvSpPr>
            <p:cNvPr id="22" name="正方形/長方形 21">
              <a:extLst>
                <a:ext uri="{FF2B5EF4-FFF2-40B4-BE49-F238E27FC236}">
                  <a16:creationId xmlns:a16="http://schemas.microsoft.com/office/drawing/2014/main" id="{0D0A37E3-81EF-42DC-9036-D8E4E7F33B68}"/>
                </a:ext>
              </a:extLst>
            </p:cNvPr>
            <p:cNvSpPr/>
            <p:nvPr/>
          </p:nvSpPr>
          <p:spPr>
            <a:xfrm>
              <a:off x="3292830" y="4419601"/>
              <a:ext cx="1228370" cy="400110"/>
            </a:xfrm>
            <a:prstGeom prst="rect">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B6C76216-1FDE-40EE-8B64-F12DDBCAECD9}"/>
                </a:ext>
              </a:extLst>
            </p:cNvPr>
            <p:cNvSpPr txBox="1"/>
            <p:nvPr/>
          </p:nvSpPr>
          <p:spPr>
            <a:xfrm>
              <a:off x="3377098" y="4379288"/>
              <a:ext cx="1456970" cy="400110"/>
            </a:xfrm>
            <a:prstGeom prst="rect">
              <a:avLst/>
            </a:prstGeom>
            <a:no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自己紹介</a:t>
              </a:r>
            </a:p>
          </p:txBody>
        </p:sp>
      </p:grpSp>
    </p:spTree>
    <p:extLst>
      <p:ext uri="{BB962C8B-B14F-4D97-AF65-F5344CB8AC3E}">
        <p14:creationId xmlns:p14="http://schemas.microsoft.com/office/powerpoint/2010/main" val="969186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ピンクの花&#10;&#10;中程度の精度で自動的に生成された説明">
            <a:extLst>
              <a:ext uri="{FF2B5EF4-FFF2-40B4-BE49-F238E27FC236}">
                <a16:creationId xmlns:a16="http://schemas.microsoft.com/office/drawing/2014/main" id="{3EBEB61E-CAFD-4899-A609-5946DEA02073}"/>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0566400" cy="7924800"/>
          </a:xfrm>
          <a:prstGeom prst="rect">
            <a:avLst/>
          </a:prstGeom>
          <a:blipFill dpi="0" rotWithShape="1">
            <a:blip r:embed="rId3">
              <a:alphaModFix amt="35000"/>
            </a:blip>
            <a:srcRect/>
            <a:stretch>
              <a:fillRect/>
            </a:stretch>
          </a:blipFill>
        </p:spPr>
      </p:pic>
      <p:sp>
        <p:nvSpPr>
          <p:cNvPr id="4" name="テキスト ボックス 3">
            <a:extLst>
              <a:ext uri="{FF2B5EF4-FFF2-40B4-BE49-F238E27FC236}">
                <a16:creationId xmlns:a16="http://schemas.microsoft.com/office/drawing/2014/main" id="{1E49EA4F-4428-47A4-800D-B2F875E67A76}"/>
              </a:ext>
            </a:extLst>
          </p:cNvPr>
          <p:cNvSpPr txBox="1"/>
          <p:nvPr/>
        </p:nvSpPr>
        <p:spPr>
          <a:xfrm>
            <a:off x="894910" y="1876077"/>
            <a:ext cx="8927529" cy="5065810"/>
          </a:xfrm>
          <a:prstGeom prst="rect">
            <a:avLst/>
          </a:prstGeom>
          <a:noFill/>
        </p:spPr>
        <p:txBody>
          <a:bodyPr wrap="square" rtlCol="0">
            <a:spAutoFit/>
          </a:bodyPr>
          <a:lstStyle/>
          <a:p>
            <a:r>
              <a:rPr kumimoji="1" lang="ja-JP" altLang="en-US" sz="7626" dirty="0">
                <a:solidFill>
                  <a:srgbClr val="002060"/>
                </a:solidFill>
                <a:latin typeface="BIZ UDPゴシック" panose="020B0400000000000000" pitchFamily="50" charset="-128"/>
                <a:ea typeface="BIZ UDPゴシック" panose="020B0400000000000000" pitchFamily="50" charset="-128"/>
              </a:rPr>
              <a:t>マスク下の老け顔</a:t>
            </a:r>
            <a:endParaRPr kumimoji="1" lang="en-US" altLang="ja-JP" sz="7626"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6933" dirty="0">
              <a:latin typeface="BIZ UDPゴシック" panose="020B0400000000000000" pitchFamily="50" charset="-128"/>
              <a:ea typeface="BIZ UDPゴシック" panose="020B0400000000000000" pitchFamily="50" charset="-128"/>
            </a:endParaRPr>
          </a:p>
          <a:p>
            <a:r>
              <a:rPr kumimoji="1" lang="en-US" altLang="ja-JP" sz="6933" dirty="0">
                <a:latin typeface="BIZ UDPゴシック" panose="020B0400000000000000" pitchFamily="50" charset="-128"/>
                <a:ea typeface="BIZ UDPゴシック" panose="020B0400000000000000" pitchFamily="50" charset="-128"/>
              </a:rPr>
              <a:t>      </a:t>
            </a:r>
            <a:r>
              <a:rPr kumimoji="1" lang="en-US" altLang="ja-JP" sz="6933" dirty="0">
                <a:solidFill>
                  <a:srgbClr val="0070C0"/>
                </a:solidFill>
                <a:latin typeface="BIZ UDP明朝 Medium" panose="02020500000000000000" pitchFamily="18" charset="-128"/>
                <a:ea typeface="BIZ UDP明朝 Medium" panose="02020500000000000000" pitchFamily="18" charset="-128"/>
              </a:rPr>
              <a:t>【</a:t>
            </a:r>
            <a:r>
              <a:rPr kumimoji="1" lang="ja-JP" altLang="en-US" sz="6933" dirty="0">
                <a:solidFill>
                  <a:srgbClr val="0070C0"/>
                </a:solidFill>
                <a:latin typeface="BIZ UDP明朝 Medium" panose="02020500000000000000" pitchFamily="18" charset="-128"/>
                <a:ea typeface="BIZ UDP明朝 Medium" panose="02020500000000000000" pitchFamily="18" charset="-128"/>
              </a:rPr>
              <a:t>頬のたるみ</a:t>
            </a:r>
            <a:r>
              <a:rPr kumimoji="1" lang="en-US" altLang="ja-JP" sz="6933" dirty="0">
                <a:solidFill>
                  <a:srgbClr val="0070C0"/>
                </a:solidFill>
                <a:latin typeface="BIZ UDP明朝 Medium" panose="02020500000000000000" pitchFamily="18" charset="-128"/>
                <a:ea typeface="BIZ UDP明朝 Medium" panose="02020500000000000000" pitchFamily="18" charset="-128"/>
              </a:rPr>
              <a:t>】</a:t>
            </a:r>
          </a:p>
          <a:p>
            <a:pPr algn="ctr"/>
            <a:r>
              <a:rPr kumimoji="1" lang="ja-JP" altLang="en-US" sz="3200" dirty="0">
                <a:solidFill>
                  <a:srgbClr val="0070C0"/>
                </a:solidFill>
                <a:latin typeface="BIZ UDPゴシック" panose="020B0400000000000000" pitchFamily="50" charset="-128"/>
                <a:ea typeface="BIZ UDPゴシック" panose="020B0400000000000000" pitchFamily="50" charset="-128"/>
              </a:rPr>
              <a:t>　　　（オリジナルメソッド）</a:t>
            </a:r>
          </a:p>
          <a:p>
            <a:pPr algn="ctr"/>
            <a:endParaRPr kumimoji="1" lang="en-US" altLang="ja-JP" sz="5547" dirty="0">
              <a:solidFill>
                <a:srgbClr val="0070C0"/>
              </a:solidFill>
              <a:latin typeface="BIZ UDPゴシック" panose="020B0400000000000000" pitchFamily="50" charset="-128"/>
              <a:ea typeface="BIZ UDPゴシック" panose="020B0400000000000000" pitchFamily="50" charset="-128"/>
            </a:endParaRPr>
          </a:p>
          <a:p>
            <a:endParaRPr kumimoji="1" lang="ja-JP" altLang="en-US" sz="2080" dirty="0"/>
          </a:p>
        </p:txBody>
      </p:sp>
      <p:sp>
        <p:nvSpPr>
          <p:cNvPr id="2" name="テキスト ボックス 1">
            <a:extLst>
              <a:ext uri="{FF2B5EF4-FFF2-40B4-BE49-F238E27FC236}">
                <a16:creationId xmlns:a16="http://schemas.microsoft.com/office/drawing/2014/main" id="{1D18EF39-BE31-43D0-9EF4-358993794248}"/>
              </a:ext>
            </a:extLst>
          </p:cNvPr>
          <p:cNvSpPr txBox="1"/>
          <p:nvPr/>
        </p:nvSpPr>
        <p:spPr>
          <a:xfrm>
            <a:off x="8215913" y="7439610"/>
            <a:ext cx="1746691" cy="376898"/>
          </a:xfrm>
          <a:prstGeom prst="rect">
            <a:avLst/>
          </a:prstGeom>
          <a:noFill/>
        </p:spPr>
        <p:txBody>
          <a:bodyPr wrap="square" rtlCol="0">
            <a:spAutoFit/>
          </a:bodyPr>
          <a:lstStyle/>
          <a:p>
            <a:r>
              <a:rPr kumimoji="1" lang="en-US" altLang="ja-JP" sz="1849" dirty="0">
                <a:solidFill>
                  <a:schemeClr val="accent5">
                    <a:lumMod val="75000"/>
                  </a:schemeClr>
                </a:solidFill>
                <a:latin typeface="Calibri" panose="020F0502020204030204" pitchFamily="34" charset="0"/>
                <a:cs typeface="Calibri" panose="020F0502020204030204" pitchFamily="34" charset="0"/>
              </a:rPr>
              <a:t>©</a:t>
            </a:r>
            <a:r>
              <a:rPr kumimoji="1" lang="en-US" altLang="ja-JP" sz="1849" dirty="0" err="1">
                <a:solidFill>
                  <a:schemeClr val="accent5">
                    <a:lumMod val="75000"/>
                  </a:schemeClr>
                </a:solidFill>
                <a:latin typeface="Calibri" panose="020F0502020204030204" pitchFamily="34" charset="0"/>
                <a:cs typeface="Calibri" panose="020F0502020204030204" pitchFamily="34" charset="0"/>
              </a:rPr>
              <a:t>A.Kuniyoshi</a:t>
            </a:r>
            <a:endParaRPr kumimoji="1" lang="ja-JP" altLang="en-US" sz="1849" dirty="0">
              <a:solidFill>
                <a:schemeClr val="accent5">
                  <a:lumMod val="75000"/>
                </a:schemeClr>
              </a:solidFill>
              <a:latin typeface="Calibri" panose="020F0502020204030204" pitchFamily="34" charset="0"/>
              <a:cs typeface="Calibri" panose="020F0502020204030204" pitchFamily="34" charset="0"/>
            </a:endParaRPr>
          </a:p>
        </p:txBody>
      </p:sp>
      <p:sp>
        <p:nvSpPr>
          <p:cNvPr id="5" name="正方形/長方形 4">
            <a:extLst>
              <a:ext uri="{FF2B5EF4-FFF2-40B4-BE49-F238E27FC236}">
                <a16:creationId xmlns:a16="http://schemas.microsoft.com/office/drawing/2014/main" id="{733A5EFE-30F8-4AE4-97C0-AA7601E54DF0}"/>
              </a:ext>
            </a:extLst>
          </p:cNvPr>
          <p:cNvSpPr/>
          <p:nvPr/>
        </p:nvSpPr>
        <p:spPr>
          <a:xfrm>
            <a:off x="894910" y="556260"/>
            <a:ext cx="1295400" cy="941955"/>
          </a:xfrm>
          <a:prstGeom prst="rect">
            <a:avLst/>
          </a:prstGeom>
          <a:solidFill>
            <a:schemeClr val="accent4">
              <a:lumMod val="60000"/>
              <a:lumOff val="4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843D1CC-5D8F-4FE4-9C9B-8E65A86F953B}"/>
              </a:ext>
            </a:extLst>
          </p:cNvPr>
          <p:cNvSpPr txBox="1"/>
          <p:nvPr/>
        </p:nvSpPr>
        <p:spPr>
          <a:xfrm>
            <a:off x="1268859" y="588420"/>
            <a:ext cx="820991" cy="923330"/>
          </a:xfrm>
          <a:prstGeom prst="rect">
            <a:avLst/>
          </a:prstGeom>
          <a:noFill/>
        </p:spPr>
        <p:txBody>
          <a:bodyPr wrap="square" rtlCol="0">
            <a:spAutoFit/>
          </a:bodyPr>
          <a:lstStyle/>
          <a:p>
            <a:r>
              <a:rPr kumimoji="1" lang="en-US" altLang="ja-JP" sz="5400" dirty="0">
                <a:solidFill>
                  <a:srgbClr val="7030A0"/>
                </a:solidFill>
              </a:rPr>
              <a:t>1</a:t>
            </a:r>
            <a:endParaRPr kumimoji="1" lang="ja-JP" altLang="en-US" sz="5400" dirty="0">
              <a:solidFill>
                <a:srgbClr val="7030A0"/>
              </a:solidFill>
            </a:endParaRPr>
          </a:p>
        </p:txBody>
      </p:sp>
    </p:spTree>
    <p:extLst>
      <p:ext uri="{BB962C8B-B14F-4D97-AF65-F5344CB8AC3E}">
        <p14:creationId xmlns:p14="http://schemas.microsoft.com/office/powerpoint/2010/main" val="4125967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C5DFE722-6B12-444E-A906-57076360EB74}"/>
              </a:ext>
            </a:extLst>
          </p:cNvPr>
          <p:cNvGrpSpPr/>
          <p:nvPr/>
        </p:nvGrpSpPr>
        <p:grpSpPr>
          <a:xfrm>
            <a:off x="5751812" y="596996"/>
            <a:ext cx="4422152" cy="6152560"/>
            <a:chOff x="4567332" y="1533669"/>
            <a:chExt cx="3826863" cy="5324331"/>
          </a:xfrm>
        </p:grpSpPr>
        <p:pic>
          <p:nvPicPr>
            <p:cNvPr id="13" name="図 12" descr="シャツ が含まれている画像&#10;&#10;自動的に生成された説明">
              <a:extLst>
                <a:ext uri="{FF2B5EF4-FFF2-40B4-BE49-F238E27FC236}">
                  <a16:creationId xmlns:a16="http://schemas.microsoft.com/office/drawing/2014/main" id="{05C3F2C5-1B52-48AA-B4AE-759D2661A6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7332" y="1533669"/>
              <a:ext cx="3826863" cy="5324331"/>
            </a:xfrm>
            <a:prstGeom prst="rect">
              <a:avLst/>
            </a:prstGeom>
            <a:ln>
              <a:noFill/>
            </a:ln>
          </p:spPr>
        </p:pic>
        <p:sp>
          <p:nvSpPr>
            <p:cNvPr id="14" name="正方形/長方形 13">
              <a:extLst>
                <a:ext uri="{FF2B5EF4-FFF2-40B4-BE49-F238E27FC236}">
                  <a16:creationId xmlns:a16="http://schemas.microsoft.com/office/drawing/2014/main" id="{C1AC229B-7E87-492E-8EDA-C039C555BF09}"/>
                </a:ext>
              </a:extLst>
            </p:cNvPr>
            <p:cNvSpPr/>
            <p:nvPr/>
          </p:nvSpPr>
          <p:spPr>
            <a:xfrm>
              <a:off x="5670328" y="3890866"/>
              <a:ext cx="1570227" cy="106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dirty="0"/>
            </a:p>
          </p:txBody>
        </p:sp>
        <p:sp>
          <p:nvSpPr>
            <p:cNvPr id="15" name="テキスト ボックス 14">
              <a:extLst>
                <a:ext uri="{FF2B5EF4-FFF2-40B4-BE49-F238E27FC236}">
                  <a16:creationId xmlns:a16="http://schemas.microsoft.com/office/drawing/2014/main" id="{DA3BEB7B-475F-4763-A5C6-E539134456E8}"/>
                </a:ext>
              </a:extLst>
            </p:cNvPr>
            <p:cNvSpPr txBox="1"/>
            <p:nvPr/>
          </p:nvSpPr>
          <p:spPr>
            <a:xfrm>
              <a:off x="5878286" y="3836541"/>
              <a:ext cx="1362269" cy="1187899"/>
            </a:xfrm>
            <a:prstGeom prst="rect">
              <a:avLst/>
            </a:prstGeom>
            <a:noFill/>
          </p:spPr>
          <p:txBody>
            <a:bodyPr wrap="square" rtlCol="0">
              <a:spAutoFit/>
            </a:bodyPr>
            <a:lstStyle/>
            <a:p>
              <a:r>
                <a:rPr kumimoji="1" lang="ja-JP" altLang="en-US" sz="8320" b="1" dirty="0">
                  <a:solidFill>
                    <a:srgbClr val="FF0000"/>
                  </a:solidFill>
                </a:rPr>
                <a:t>？</a:t>
              </a:r>
            </a:p>
          </p:txBody>
        </p:sp>
      </p:grpSp>
      <p:sp>
        <p:nvSpPr>
          <p:cNvPr id="16" name="思考の吹き出し: 雲形 15">
            <a:extLst>
              <a:ext uri="{FF2B5EF4-FFF2-40B4-BE49-F238E27FC236}">
                <a16:creationId xmlns:a16="http://schemas.microsoft.com/office/drawing/2014/main" id="{4F72868B-3C1E-4B9D-95DC-DFF23C97B98E}"/>
              </a:ext>
            </a:extLst>
          </p:cNvPr>
          <p:cNvSpPr/>
          <p:nvPr/>
        </p:nvSpPr>
        <p:spPr>
          <a:xfrm>
            <a:off x="392438" y="799863"/>
            <a:ext cx="5359373" cy="5746829"/>
          </a:xfrm>
          <a:prstGeom prst="cloudCallout">
            <a:avLst>
              <a:gd name="adj1" fmla="val 61223"/>
              <a:gd name="adj2" fmla="val -44412"/>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18" name="テキスト ボックス 17">
            <a:extLst>
              <a:ext uri="{FF2B5EF4-FFF2-40B4-BE49-F238E27FC236}">
                <a16:creationId xmlns:a16="http://schemas.microsoft.com/office/drawing/2014/main" id="{8DF22CE0-61AD-4FA8-9A24-E86589A1DDC6}"/>
              </a:ext>
            </a:extLst>
          </p:cNvPr>
          <p:cNvSpPr txBox="1"/>
          <p:nvPr/>
        </p:nvSpPr>
        <p:spPr>
          <a:xfrm>
            <a:off x="1383397" y="1906305"/>
            <a:ext cx="4248124" cy="3221908"/>
          </a:xfrm>
          <a:prstGeom prst="rect">
            <a:avLst/>
          </a:prstGeom>
          <a:noFill/>
        </p:spPr>
        <p:txBody>
          <a:bodyPr wrap="square" rtlCol="0">
            <a:spAutoFit/>
          </a:bodyPr>
          <a:lstStyle/>
          <a:p>
            <a:r>
              <a:rPr kumimoji="1" lang="ja-JP" altLang="en-US" sz="5084" dirty="0">
                <a:solidFill>
                  <a:schemeClr val="accent6">
                    <a:lumMod val="50000"/>
                  </a:schemeClr>
                </a:solidFill>
              </a:rPr>
              <a:t>あなたの</a:t>
            </a:r>
            <a:endParaRPr kumimoji="1" lang="en-US" altLang="ja-JP" sz="5084" dirty="0">
              <a:solidFill>
                <a:schemeClr val="accent6">
                  <a:lumMod val="50000"/>
                </a:schemeClr>
              </a:solidFill>
            </a:endParaRPr>
          </a:p>
          <a:p>
            <a:r>
              <a:rPr kumimoji="1" lang="ja-JP" altLang="en-US" sz="5084" dirty="0">
                <a:solidFill>
                  <a:schemeClr val="accent6">
                    <a:lumMod val="50000"/>
                  </a:schemeClr>
                </a:solidFill>
              </a:rPr>
              <a:t>マスク下</a:t>
            </a:r>
            <a:endParaRPr kumimoji="1" lang="en-US" altLang="ja-JP" sz="5084" dirty="0">
              <a:solidFill>
                <a:schemeClr val="accent6">
                  <a:lumMod val="50000"/>
                </a:schemeClr>
              </a:solidFill>
            </a:endParaRPr>
          </a:p>
          <a:p>
            <a:r>
              <a:rPr kumimoji="1" lang="ja-JP" altLang="en-US" sz="5084" dirty="0">
                <a:solidFill>
                  <a:schemeClr val="accent6">
                    <a:lumMod val="50000"/>
                  </a:schemeClr>
                </a:solidFill>
              </a:rPr>
              <a:t>油断して</a:t>
            </a:r>
            <a:endParaRPr kumimoji="1" lang="en-US" altLang="ja-JP" sz="5084" dirty="0">
              <a:solidFill>
                <a:schemeClr val="accent6">
                  <a:lumMod val="50000"/>
                </a:schemeClr>
              </a:solidFill>
            </a:endParaRPr>
          </a:p>
          <a:p>
            <a:r>
              <a:rPr kumimoji="1" lang="ja-JP" altLang="en-US" sz="5084" dirty="0">
                <a:solidFill>
                  <a:schemeClr val="accent6">
                    <a:lumMod val="50000"/>
                  </a:schemeClr>
                </a:solidFill>
              </a:rPr>
              <a:t>いませんか？</a:t>
            </a:r>
          </a:p>
        </p:txBody>
      </p:sp>
      <p:sp>
        <p:nvSpPr>
          <p:cNvPr id="3" name="テキスト ボックス 2">
            <a:extLst>
              <a:ext uri="{FF2B5EF4-FFF2-40B4-BE49-F238E27FC236}">
                <a16:creationId xmlns:a16="http://schemas.microsoft.com/office/drawing/2014/main" id="{E8A22E73-D521-4B80-B7BC-EA1747AB1FBD}"/>
              </a:ext>
            </a:extLst>
          </p:cNvPr>
          <p:cNvSpPr txBox="1"/>
          <p:nvPr/>
        </p:nvSpPr>
        <p:spPr>
          <a:xfrm>
            <a:off x="8679544" y="7410548"/>
            <a:ext cx="2259945"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cxnSp>
        <p:nvCxnSpPr>
          <p:cNvPr id="4" name="直線コネクタ 3">
            <a:extLst>
              <a:ext uri="{FF2B5EF4-FFF2-40B4-BE49-F238E27FC236}">
                <a16:creationId xmlns:a16="http://schemas.microsoft.com/office/drawing/2014/main" id="{D1507492-383D-4A66-B0B1-97E4500E77D3}"/>
              </a:ext>
            </a:extLst>
          </p:cNvPr>
          <p:cNvCxnSpPr>
            <a:cxnSpLocks/>
          </p:cNvCxnSpPr>
          <p:nvPr/>
        </p:nvCxnSpPr>
        <p:spPr>
          <a:xfrm flipH="1" flipV="1">
            <a:off x="6742770" y="3673280"/>
            <a:ext cx="274780" cy="69344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E45D55C1-935A-4EC7-BBFC-AB0725B07704}"/>
              </a:ext>
            </a:extLst>
          </p:cNvPr>
          <p:cNvCxnSpPr/>
          <p:nvPr/>
        </p:nvCxnSpPr>
        <p:spPr>
          <a:xfrm flipH="1" flipV="1">
            <a:off x="6719160" y="3023724"/>
            <a:ext cx="373864" cy="8302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B4D8BB05-4480-4B85-8BF4-4FE84034EC81}"/>
              </a:ext>
            </a:extLst>
          </p:cNvPr>
          <p:cNvCxnSpPr>
            <a:cxnSpLocks/>
          </p:cNvCxnSpPr>
          <p:nvPr/>
        </p:nvCxnSpPr>
        <p:spPr>
          <a:xfrm flipV="1">
            <a:off x="8961022" y="3524526"/>
            <a:ext cx="221985" cy="842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9352485-CAF6-44CA-8A49-6D1B64315F5D}"/>
              </a:ext>
            </a:extLst>
          </p:cNvPr>
          <p:cNvCxnSpPr>
            <a:cxnSpLocks/>
          </p:cNvCxnSpPr>
          <p:nvPr/>
        </p:nvCxnSpPr>
        <p:spPr>
          <a:xfrm flipV="1">
            <a:off x="8840868" y="3438832"/>
            <a:ext cx="240307" cy="927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46450EB-59C0-455D-BDBC-257B544FAB02}"/>
              </a:ext>
            </a:extLst>
          </p:cNvPr>
          <p:cNvCxnSpPr>
            <a:cxnSpLocks/>
          </p:cNvCxnSpPr>
          <p:nvPr/>
        </p:nvCxnSpPr>
        <p:spPr>
          <a:xfrm flipV="1">
            <a:off x="8840870" y="3364158"/>
            <a:ext cx="120153" cy="3954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E1983407-8E70-4B4C-907E-7853CE4A27A7}"/>
              </a:ext>
            </a:extLst>
          </p:cNvPr>
          <p:cNvCxnSpPr>
            <a:cxnSpLocks/>
          </p:cNvCxnSpPr>
          <p:nvPr/>
        </p:nvCxnSpPr>
        <p:spPr>
          <a:xfrm flipV="1">
            <a:off x="8832439" y="3759571"/>
            <a:ext cx="199039" cy="60715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789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図 7" descr="花瓶にさした花&#10;&#10;自動的に生成された説明">
            <a:extLst>
              <a:ext uri="{FF2B5EF4-FFF2-40B4-BE49-F238E27FC236}">
                <a16:creationId xmlns:a16="http://schemas.microsoft.com/office/drawing/2014/main" id="{AE4FC513-C294-4D4A-A662-EF20166CF5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4860" b="28571"/>
          <a:stretch/>
        </p:blipFill>
        <p:spPr>
          <a:xfrm>
            <a:off x="0" y="1"/>
            <a:ext cx="2275011" cy="2210319"/>
          </a:xfrm>
          <a:prstGeom prst="rect">
            <a:avLst/>
          </a:prstGeom>
        </p:spPr>
      </p:pic>
      <p:pic>
        <p:nvPicPr>
          <p:cNvPr id="6" name="図 5" descr="花瓶にさした花&#10;&#10;自動的に生成された説明">
            <a:extLst>
              <a:ext uri="{FF2B5EF4-FFF2-40B4-BE49-F238E27FC236}">
                <a16:creationId xmlns:a16="http://schemas.microsoft.com/office/drawing/2014/main" id="{373915AA-22B1-4690-9C6D-F3CF18CF08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938" t="22918"/>
          <a:stretch/>
        </p:blipFill>
        <p:spPr>
          <a:xfrm>
            <a:off x="7612123" y="5163067"/>
            <a:ext cx="3051316" cy="2580567"/>
          </a:xfrm>
          <a:prstGeom prst="rect">
            <a:avLst/>
          </a:prstGeom>
        </p:spPr>
      </p:pic>
      <p:sp>
        <p:nvSpPr>
          <p:cNvPr id="4" name="テキスト ボックス 3">
            <a:extLst>
              <a:ext uri="{FF2B5EF4-FFF2-40B4-BE49-F238E27FC236}">
                <a16:creationId xmlns:a16="http://schemas.microsoft.com/office/drawing/2014/main" id="{B4B1F84A-6B75-4BA7-AC63-BB8035367385}"/>
              </a:ext>
            </a:extLst>
          </p:cNvPr>
          <p:cNvSpPr txBox="1"/>
          <p:nvPr/>
        </p:nvSpPr>
        <p:spPr>
          <a:xfrm>
            <a:off x="1035075" y="506758"/>
            <a:ext cx="9164736" cy="8522269"/>
          </a:xfrm>
          <a:prstGeom prst="rect">
            <a:avLst/>
          </a:prstGeom>
          <a:noFill/>
        </p:spPr>
        <p:txBody>
          <a:bodyPr wrap="square" rtlCol="0">
            <a:spAutoFit/>
          </a:bodyPr>
          <a:lstStyle/>
          <a:p>
            <a:endParaRPr kumimoji="1" lang="en-US" altLang="ja-JP" sz="2080" dirty="0"/>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人の目に触れないことで</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chemeClr val="accent2">
                    <a:lumMod val="75000"/>
                  </a:schemeClr>
                </a:solidFill>
                <a:latin typeface="BIZ UDP明朝 Medium" panose="02020500000000000000" pitchFamily="18" charset="-128"/>
                <a:ea typeface="BIZ UDP明朝 Medium" panose="02020500000000000000" pitchFamily="18" charset="-128"/>
              </a:rPr>
              <a:t>緊張感がなく</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皮膚もダラ～ンと。</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chemeClr val="accent2">
                    <a:lumMod val="75000"/>
                  </a:schemeClr>
                </a:solidFill>
                <a:latin typeface="BIZ UDP明朝 Medium" panose="02020500000000000000" pitchFamily="18" charset="-128"/>
                <a:ea typeface="BIZ UDP明朝 Medium" panose="02020500000000000000" pitchFamily="18" charset="-128"/>
              </a:rPr>
              <a:t>口角が下がり</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a:t>
            </a:r>
            <a:r>
              <a:rPr kumimoji="1" lang="ja-JP" altLang="en-US" sz="4623" dirty="0">
                <a:solidFill>
                  <a:schemeClr val="accent2">
                    <a:lumMod val="75000"/>
                  </a:schemeClr>
                </a:solidFill>
                <a:latin typeface="BIZ UDP明朝 Medium" panose="02020500000000000000" pitchFamily="18" charset="-128"/>
                <a:ea typeface="BIZ UDP明朝 Medium" panose="02020500000000000000" pitchFamily="18" charset="-128"/>
              </a:rPr>
              <a:t>ほうれい線</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chemeClr val="accent2">
                    <a:lumMod val="75000"/>
                  </a:schemeClr>
                </a:solidFill>
                <a:latin typeface="BIZ UDP明朝 Medium" panose="02020500000000000000" pitchFamily="18" charset="-128"/>
                <a:ea typeface="BIZ UDP明朝 Medium" panose="02020500000000000000" pitchFamily="18" charset="-128"/>
              </a:rPr>
              <a:t>マリオネットライン</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も深くなっているかもしれません。</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マスクの下で</a:t>
            </a:r>
            <a:r>
              <a:rPr kumimoji="1" lang="ja-JP" altLang="en-US" sz="4623" dirty="0">
                <a:solidFill>
                  <a:schemeClr val="accent2">
                    <a:lumMod val="75000"/>
                  </a:schemeClr>
                </a:solidFill>
                <a:latin typeface="BIZ UDP明朝 Medium" panose="02020500000000000000" pitchFamily="18" charset="-128"/>
                <a:ea typeface="BIZ UDP明朝 Medium" panose="02020500000000000000" pitchFamily="18" charset="-128"/>
              </a:rPr>
              <a:t>口呼吸</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になっている</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かもしれません。</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ja-JP" altLang="en-US" sz="1849" dirty="0">
              <a:solidFill>
                <a:srgbClr val="002060"/>
              </a:solidFill>
              <a:latin typeface="+mn-ea"/>
            </a:endParaRPr>
          </a:p>
          <a:p>
            <a:endParaRPr kumimoji="1" lang="en-US" altLang="ja-JP" sz="4160" dirty="0">
              <a:solidFill>
                <a:srgbClr val="002060"/>
              </a:solidFill>
              <a:latin typeface="BIZ UDP明朝 Medium" panose="02020500000000000000" pitchFamily="18" charset="-128"/>
              <a:ea typeface="BIZ UDP明朝 Medium" panose="02020500000000000000" pitchFamily="18" charset="-128"/>
            </a:endParaRPr>
          </a:p>
          <a:p>
            <a:endParaRPr kumimoji="1" lang="ja-JP" altLang="en-US" sz="5084" dirty="0">
              <a:solidFill>
                <a:srgbClr val="002060"/>
              </a:solidFill>
              <a:latin typeface="BIZ UDP明朝 Medium" panose="02020500000000000000" pitchFamily="18" charset="-128"/>
              <a:ea typeface="BIZ UDP明朝 Medium" panose="02020500000000000000" pitchFamily="18" charset="-128"/>
            </a:endParaRPr>
          </a:p>
        </p:txBody>
      </p:sp>
      <p:sp>
        <p:nvSpPr>
          <p:cNvPr id="2" name="テキスト ボックス 1">
            <a:extLst>
              <a:ext uri="{FF2B5EF4-FFF2-40B4-BE49-F238E27FC236}">
                <a16:creationId xmlns:a16="http://schemas.microsoft.com/office/drawing/2014/main" id="{69A0033B-57AB-48E8-B859-4150F7D34C6F}"/>
              </a:ext>
            </a:extLst>
          </p:cNvPr>
          <p:cNvSpPr txBox="1"/>
          <p:nvPr/>
        </p:nvSpPr>
        <p:spPr>
          <a:xfrm>
            <a:off x="8884403" y="7533583"/>
            <a:ext cx="1681997"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559664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の顔の絵&#10;&#10;低い精度で自動的に生成された説明">
            <a:extLst>
              <a:ext uri="{FF2B5EF4-FFF2-40B4-BE49-F238E27FC236}">
                <a16:creationId xmlns:a16="http://schemas.microsoft.com/office/drawing/2014/main" id="{E1021F54-F54B-47F1-A126-47647E237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021" y="-700833"/>
            <a:ext cx="8625633" cy="8625633"/>
          </a:xfrm>
          <a:prstGeom prst="rect">
            <a:avLst/>
          </a:prstGeom>
        </p:spPr>
      </p:pic>
      <p:sp>
        <p:nvSpPr>
          <p:cNvPr id="3" name="フリーフォーム: 図形 2">
            <a:extLst>
              <a:ext uri="{FF2B5EF4-FFF2-40B4-BE49-F238E27FC236}">
                <a16:creationId xmlns:a16="http://schemas.microsoft.com/office/drawing/2014/main" id="{3D52B30A-AC9A-432A-B1E3-FD61E6DF83E1}"/>
              </a:ext>
            </a:extLst>
          </p:cNvPr>
          <p:cNvSpPr/>
          <p:nvPr/>
        </p:nvSpPr>
        <p:spPr>
          <a:xfrm>
            <a:off x="1778238" y="2458307"/>
            <a:ext cx="453645" cy="404867"/>
          </a:xfrm>
          <a:custGeom>
            <a:avLst/>
            <a:gdLst>
              <a:gd name="connsiteX0" fmla="*/ 10023 w 392578"/>
              <a:gd name="connsiteY0" fmla="*/ 270587 h 350365"/>
              <a:gd name="connsiteX1" fmla="*/ 10023 w 392578"/>
              <a:gd name="connsiteY1" fmla="*/ 111967 h 350365"/>
              <a:gd name="connsiteX2" fmla="*/ 19353 w 392578"/>
              <a:gd name="connsiteY2" fmla="*/ 83975 h 350365"/>
              <a:gd name="connsiteX3" fmla="*/ 47345 w 392578"/>
              <a:gd name="connsiteY3" fmla="*/ 65314 h 350365"/>
              <a:gd name="connsiteX4" fmla="*/ 84668 w 392578"/>
              <a:gd name="connsiteY4" fmla="*/ 18661 h 350365"/>
              <a:gd name="connsiteX5" fmla="*/ 140651 w 392578"/>
              <a:gd name="connsiteY5" fmla="*/ 0 h 350365"/>
              <a:gd name="connsiteX6" fmla="*/ 233957 w 392578"/>
              <a:gd name="connsiteY6" fmla="*/ 18661 h 350365"/>
              <a:gd name="connsiteX7" fmla="*/ 299272 w 392578"/>
              <a:gd name="connsiteY7" fmla="*/ 65314 h 350365"/>
              <a:gd name="connsiteX8" fmla="*/ 327263 w 392578"/>
              <a:gd name="connsiteY8" fmla="*/ 74644 h 350365"/>
              <a:gd name="connsiteX9" fmla="*/ 364586 w 392578"/>
              <a:gd name="connsiteY9" fmla="*/ 121298 h 350365"/>
              <a:gd name="connsiteX10" fmla="*/ 383247 w 392578"/>
              <a:gd name="connsiteY10" fmla="*/ 177281 h 350365"/>
              <a:gd name="connsiteX11" fmla="*/ 392578 w 392578"/>
              <a:gd name="connsiteY11" fmla="*/ 205273 h 350365"/>
              <a:gd name="connsiteX12" fmla="*/ 355255 w 392578"/>
              <a:gd name="connsiteY12" fmla="*/ 317240 h 350365"/>
              <a:gd name="connsiteX13" fmla="*/ 317933 w 392578"/>
              <a:gd name="connsiteY13" fmla="*/ 326571 h 350365"/>
              <a:gd name="connsiteX14" fmla="*/ 289941 w 392578"/>
              <a:gd name="connsiteY14" fmla="*/ 345232 h 350365"/>
              <a:gd name="connsiteX15" fmla="*/ 140651 w 392578"/>
              <a:gd name="connsiteY15" fmla="*/ 335902 h 350365"/>
              <a:gd name="connsiteX16" fmla="*/ 149982 w 392578"/>
              <a:gd name="connsiteY16" fmla="*/ 270587 h 350365"/>
              <a:gd name="connsiteX17" fmla="*/ 168643 w 392578"/>
              <a:gd name="connsiteY17" fmla="*/ 233265 h 350365"/>
              <a:gd name="connsiteX18" fmla="*/ 177974 w 392578"/>
              <a:gd name="connsiteY18" fmla="*/ 205273 h 350365"/>
              <a:gd name="connsiteX19" fmla="*/ 205965 w 392578"/>
              <a:gd name="connsiteY19" fmla="*/ 186612 h 350365"/>
              <a:gd name="connsiteX20" fmla="*/ 215296 w 392578"/>
              <a:gd name="connsiteY20" fmla="*/ 298579 h 3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578" h="350365">
                <a:moveTo>
                  <a:pt x="10023" y="270587"/>
                </a:moveTo>
                <a:cubicBezTo>
                  <a:pt x="1836" y="172344"/>
                  <a:pt x="-7695" y="182841"/>
                  <a:pt x="10023" y="111967"/>
                </a:cubicBezTo>
                <a:cubicBezTo>
                  <a:pt x="12408" y="102425"/>
                  <a:pt x="13209" y="91655"/>
                  <a:pt x="19353" y="83975"/>
                </a:cubicBezTo>
                <a:cubicBezTo>
                  <a:pt x="26358" y="75218"/>
                  <a:pt x="38014" y="71534"/>
                  <a:pt x="47345" y="65314"/>
                </a:cubicBezTo>
                <a:cubicBezTo>
                  <a:pt x="53939" y="55423"/>
                  <a:pt x="71370" y="25310"/>
                  <a:pt x="84668" y="18661"/>
                </a:cubicBezTo>
                <a:cubicBezTo>
                  <a:pt x="102262" y="9864"/>
                  <a:pt x="140651" y="0"/>
                  <a:pt x="140651" y="0"/>
                </a:cubicBezTo>
                <a:cubicBezTo>
                  <a:pt x="171753" y="6220"/>
                  <a:pt x="203459" y="9948"/>
                  <a:pt x="233957" y="18661"/>
                </a:cubicBezTo>
                <a:cubicBezTo>
                  <a:pt x="290340" y="34770"/>
                  <a:pt x="254560" y="35506"/>
                  <a:pt x="299272" y="65314"/>
                </a:cubicBezTo>
                <a:cubicBezTo>
                  <a:pt x="307455" y="70769"/>
                  <a:pt x="317933" y="71534"/>
                  <a:pt x="327263" y="74644"/>
                </a:cubicBezTo>
                <a:cubicBezTo>
                  <a:pt x="342774" y="90155"/>
                  <a:pt x="355169" y="100110"/>
                  <a:pt x="364586" y="121298"/>
                </a:cubicBezTo>
                <a:cubicBezTo>
                  <a:pt x="372575" y="139273"/>
                  <a:pt x="377027" y="158620"/>
                  <a:pt x="383247" y="177281"/>
                </a:cubicBezTo>
                <a:lnTo>
                  <a:pt x="392578" y="205273"/>
                </a:lnTo>
                <a:cubicBezTo>
                  <a:pt x="385875" y="272298"/>
                  <a:pt x="407911" y="294673"/>
                  <a:pt x="355255" y="317240"/>
                </a:cubicBezTo>
                <a:cubicBezTo>
                  <a:pt x="343468" y="322292"/>
                  <a:pt x="330374" y="323461"/>
                  <a:pt x="317933" y="326571"/>
                </a:cubicBezTo>
                <a:cubicBezTo>
                  <a:pt x="308602" y="332791"/>
                  <a:pt x="301140" y="344643"/>
                  <a:pt x="289941" y="345232"/>
                </a:cubicBezTo>
                <a:cubicBezTo>
                  <a:pt x="240150" y="347853"/>
                  <a:pt x="184645" y="359366"/>
                  <a:pt x="140651" y="335902"/>
                </a:cubicBezTo>
                <a:cubicBezTo>
                  <a:pt x="121246" y="325552"/>
                  <a:pt x="144195" y="291805"/>
                  <a:pt x="149982" y="270587"/>
                </a:cubicBezTo>
                <a:cubicBezTo>
                  <a:pt x="153642" y="257168"/>
                  <a:pt x="163164" y="246049"/>
                  <a:pt x="168643" y="233265"/>
                </a:cubicBezTo>
                <a:cubicBezTo>
                  <a:pt x="172517" y="224225"/>
                  <a:pt x="171830" y="212953"/>
                  <a:pt x="177974" y="205273"/>
                </a:cubicBezTo>
                <a:cubicBezTo>
                  <a:pt x="184979" y="196517"/>
                  <a:pt x="196635" y="192832"/>
                  <a:pt x="205965" y="186612"/>
                </a:cubicBezTo>
                <a:cubicBezTo>
                  <a:pt x="224148" y="241159"/>
                  <a:pt x="215296" y="204769"/>
                  <a:pt x="215296" y="29857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4" name="フリーフォーム: 図形 3">
            <a:extLst>
              <a:ext uri="{FF2B5EF4-FFF2-40B4-BE49-F238E27FC236}">
                <a16:creationId xmlns:a16="http://schemas.microsoft.com/office/drawing/2014/main" id="{BDFB1D29-A5D7-4430-BF14-139A8DD615D0}"/>
              </a:ext>
            </a:extLst>
          </p:cNvPr>
          <p:cNvSpPr/>
          <p:nvPr/>
        </p:nvSpPr>
        <p:spPr>
          <a:xfrm>
            <a:off x="2986626" y="3842871"/>
            <a:ext cx="938039" cy="859143"/>
          </a:xfrm>
          <a:custGeom>
            <a:avLst/>
            <a:gdLst>
              <a:gd name="connsiteX0" fmla="*/ 0 w 811764"/>
              <a:gd name="connsiteY0" fmla="*/ 397354 h 743489"/>
              <a:gd name="connsiteX1" fmla="*/ 102637 w 811764"/>
              <a:gd name="connsiteY1" fmla="*/ 126766 h 743489"/>
              <a:gd name="connsiteX2" fmla="*/ 139959 w 811764"/>
              <a:gd name="connsiteY2" fmla="*/ 108105 h 743489"/>
              <a:gd name="connsiteX3" fmla="*/ 195943 w 811764"/>
              <a:gd name="connsiteY3" fmla="*/ 89444 h 743489"/>
              <a:gd name="connsiteX4" fmla="*/ 223935 w 811764"/>
              <a:gd name="connsiteY4" fmla="*/ 80113 h 743489"/>
              <a:gd name="connsiteX5" fmla="*/ 326572 w 811764"/>
              <a:gd name="connsiteY5" fmla="*/ 33460 h 743489"/>
              <a:gd name="connsiteX6" fmla="*/ 382555 w 811764"/>
              <a:gd name="connsiteY6" fmla="*/ 24129 h 743489"/>
              <a:gd name="connsiteX7" fmla="*/ 457200 w 811764"/>
              <a:gd name="connsiteY7" fmla="*/ 5468 h 743489"/>
              <a:gd name="connsiteX8" fmla="*/ 727788 w 811764"/>
              <a:gd name="connsiteY8" fmla="*/ 42791 h 743489"/>
              <a:gd name="connsiteX9" fmla="*/ 755780 w 811764"/>
              <a:gd name="connsiteY9" fmla="*/ 61452 h 743489"/>
              <a:gd name="connsiteX10" fmla="*/ 765110 w 811764"/>
              <a:gd name="connsiteY10" fmla="*/ 89444 h 743489"/>
              <a:gd name="connsiteX11" fmla="*/ 783772 w 811764"/>
              <a:gd name="connsiteY11" fmla="*/ 126766 h 743489"/>
              <a:gd name="connsiteX12" fmla="*/ 793102 w 811764"/>
              <a:gd name="connsiteY12" fmla="*/ 173419 h 743489"/>
              <a:gd name="connsiteX13" fmla="*/ 811764 w 811764"/>
              <a:gd name="connsiteY13" fmla="*/ 388023 h 743489"/>
              <a:gd name="connsiteX14" fmla="*/ 802433 w 811764"/>
              <a:gd name="connsiteY14" fmla="*/ 537313 h 743489"/>
              <a:gd name="connsiteX15" fmla="*/ 746449 w 811764"/>
              <a:gd name="connsiteY15" fmla="*/ 649280 h 743489"/>
              <a:gd name="connsiteX16" fmla="*/ 727788 w 811764"/>
              <a:gd name="connsiteY16" fmla="*/ 677272 h 743489"/>
              <a:gd name="connsiteX17" fmla="*/ 690466 w 811764"/>
              <a:gd name="connsiteY17" fmla="*/ 695934 h 743489"/>
              <a:gd name="connsiteX18" fmla="*/ 625151 w 811764"/>
              <a:gd name="connsiteY18" fmla="*/ 723925 h 743489"/>
              <a:gd name="connsiteX19" fmla="*/ 606490 w 811764"/>
              <a:gd name="connsiteY19" fmla="*/ 742587 h 743489"/>
              <a:gd name="connsiteX20" fmla="*/ 317241 w 811764"/>
              <a:gd name="connsiteY20" fmla="*/ 733256 h 743489"/>
              <a:gd name="connsiteX21" fmla="*/ 214604 w 811764"/>
              <a:gd name="connsiteY21" fmla="*/ 686603 h 743489"/>
              <a:gd name="connsiteX22" fmla="*/ 149290 w 811764"/>
              <a:gd name="connsiteY22" fmla="*/ 658611 h 743489"/>
              <a:gd name="connsiteX23" fmla="*/ 149290 w 811764"/>
              <a:gd name="connsiteY23" fmla="*/ 434676 h 743489"/>
              <a:gd name="connsiteX24" fmla="*/ 177282 w 811764"/>
              <a:gd name="connsiteY24" fmla="*/ 388023 h 743489"/>
              <a:gd name="connsiteX25" fmla="*/ 205274 w 811764"/>
              <a:gd name="connsiteY25" fmla="*/ 332040 h 743489"/>
              <a:gd name="connsiteX26" fmla="*/ 223935 w 811764"/>
              <a:gd name="connsiteY26" fmla="*/ 313378 h 743489"/>
              <a:gd name="connsiteX27" fmla="*/ 251927 w 811764"/>
              <a:gd name="connsiteY27" fmla="*/ 276056 h 743489"/>
              <a:gd name="connsiteX28" fmla="*/ 307910 w 811764"/>
              <a:gd name="connsiteY28" fmla="*/ 257395 h 743489"/>
              <a:gd name="connsiteX29" fmla="*/ 373225 w 811764"/>
              <a:gd name="connsiteY29" fmla="*/ 276056 h 743489"/>
              <a:gd name="connsiteX30" fmla="*/ 419878 w 811764"/>
              <a:gd name="connsiteY30" fmla="*/ 332040 h 743489"/>
              <a:gd name="connsiteX31" fmla="*/ 419878 w 811764"/>
              <a:gd name="connsiteY31" fmla="*/ 490660 h 743489"/>
              <a:gd name="connsiteX32" fmla="*/ 373225 w 811764"/>
              <a:gd name="connsiteY32" fmla="*/ 499991 h 743489"/>
              <a:gd name="connsiteX33" fmla="*/ 223935 w 811764"/>
              <a:gd name="connsiteY33" fmla="*/ 509321 h 74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64" h="743489">
                <a:moveTo>
                  <a:pt x="0" y="397354"/>
                </a:moveTo>
                <a:cubicBezTo>
                  <a:pt x="34212" y="307158"/>
                  <a:pt x="60620" y="213601"/>
                  <a:pt x="102637" y="126766"/>
                </a:cubicBezTo>
                <a:cubicBezTo>
                  <a:pt x="108695" y="114246"/>
                  <a:pt x="127045" y="113271"/>
                  <a:pt x="139959" y="108105"/>
                </a:cubicBezTo>
                <a:cubicBezTo>
                  <a:pt x="158223" y="100800"/>
                  <a:pt x="177282" y="95664"/>
                  <a:pt x="195943" y="89444"/>
                </a:cubicBezTo>
                <a:cubicBezTo>
                  <a:pt x="205274" y="86334"/>
                  <a:pt x="215138" y="84511"/>
                  <a:pt x="223935" y="80113"/>
                </a:cubicBezTo>
                <a:cubicBezTo>
                  <a:pt x="245846" y="69158"/>
                  <a:pt x="293944" y="40711"/>
                  <a:pt x="326572" y="33460"/>
                </a:cubicBezTo>
                <a:cubicBezTo>
                  <a:pt x="345040" y="29356"/>
                  <a:pt x="364057" y="28093"/>
                  <a:pt x="382555" y="24129"/>
                </a:cubicBezTo>
                <a:cubicBezTo>
                  <a:pt x="407633" y="18755"/>
                  <a:pt x="457200" y="5468"/>
                  <a:pt x="457200" y="5468"/>
                </a:cubicBezTo>
                <a:cubicBezTo>
                  <a:pt x="732405" y="16477"/>
                  <a:pt x="622937" y="-32103"/>
                  <a:pt x="727788" y="42791"/>
                </a:cubicBezTo>
                <a:cubicBezTo>
                  <a:pt x="736913" y="49309"/>
                  <a:pt x="746449" y="55232"/>
                  <a:pt x="755780" y="61452"/>
                </a:cubicBezTo>
                <a:cubicBezTo>
                  <a:pt x="758890" y="70783"/>
                  <a:pt x="761236" y="80404"/>
                  <a:pt x="765110" y="89444"/>
                </a:cubicBezTo>
                <a:cubicBezTo>
                  <a:pt x="770589" y="102229"/>
                  <a:pt x="779373" y="113571"/>
                  <a:pt x="783772" y="126766"/>
                </a:cubicBezTo>
                <a:cubicBezTo>
                  <a:pt x="788787" y="141811"/>
                  <a:pt x="790691" y="157744"/>
                  <a:pt x="793102" y="173419"/>
                </a:cubicBezTo>
                <a:cubicBezTo>
                  <a:pt x="805563" y="254417"/>
                  <a:pt x="805743" y="297710"/>
                  <a:pt x="811764" y="388023"/>
                </a:cubicBezTo>
                <a:cubicBezTo>
                  <a:pt x="808654" y="437786"/>
                  <a:pt x="809170" y="487910"/>
                  <a:pt x="802433" y="537313"/>
                </a:cubicBezTo>
                <a:cubicBezTo>
                  <a:pt x="795810" y="585880"/>
                  <a:pt x="772872" y="609647"/>
                  <a:pt x="746449" y="649280"/>
                </a:cubicBezTo>
                <a:cubicBezTo>
                  <a:pt x="740229" y="658611"/>
                  <a:pt x="737818" y="672257"/>
                  <a:pt x="727788" y="677272"/>
                </a:cubicBezTo>
                <a:cubicBezTo>
                  <a:pt x="715347" y="683493"/>
                  <a:pt x="703251" y="690455"/>
                  <a:pt x="690466" y="695934"/>
                </a:cubicBezTo>
                <a:cubicBezTo>
                  <a:pt x="594331" y="737135"/>
                  <a:pt x="748978" y="662013"/>
                  <a:pt x="625151" y="723925"/>
                </a:cubicBezTo>
                <a:cubicBezTo>
                  <a:pt x="618931" y="730146"/>
                  <a:pt x="615283" y="742321"/>
                  <a:pt x="606490" y="742587"/>
                </a:cubicBezTo>
                <a:cubicBezTo>
                  <a:pt x="510068" y="745509"/>
                  <a:pt x="413392" y="741052"/>
                  <a:pt x="317241" y="733256"/>
                </a:cubicBezTo>
                <a:cubicBezTo>
                  <a:pt x="276508" y="729953"/>
                  <a:pt x="248202" y="705269"/>
                  <a:pt x="214604" y="686603"/>
                </a:cubicBezTo>
                <a:cubicBezTo>
                  <a:pt x="180016" y="667387"/>
                  <a:pt x="182324" y="669623"/>
                  <a:pt x="149290" y="658611"/>
                </a:cubicBezTo>
                <a:cubicBezTo>
                  <a:pt x="120165" y="571239"/>
                  <a:pt x="133612" y="622806"/>
                  <a:pt x="149290" y="434676"/>
                </a:cubicBezTo>
                <a:cubicBezTo>
                  <a:pt x="151492" y="408251"/>
                  <a:pt x="160532" y="404774"/>
                  <a:pt x="177282" y="388023"/>
                </a:cubicBezTo>
                <a:cubicBezTo>
                  <a:pt x="187138" y="358457"/>
                  <a:pt x="184602" y="357880"/>
                  <a:pt x="205274" y="332040"/>
                </a:cubicBezTo>
                <a:cubicBezTo>
                  <a:pt x="210769" y="325171"/>
                  <a:pt x="218303" y="320136"/>
                  <a:pt x="223935" y="313378"/>
                </a:cubicBezTo>
                <a:cubicBezTo>
                  <a:pt x="233890" y="301431"/>
                  <a:pt x="238988" y="284682"/>
                  <a:pt x="251927" y="276056"/>
                </a:cubicBezTo>
                <a:cubicBezTo>
                  <a:pt x="268294" y="265145"/>
                  <a:pt x="307910" y="257395"/>
                  <a:pt x="307910" y="257395"/>
                </a:cubicBezTo>
                <a:cubicBezTo>
                  <a:pt x="329682" y="263615"/>
                  <a:pt x="352973" y="265930"/>
                  <a:pt x="373225" y="276056"/>
                </a:cubicBezTo>
                <a:cubicBezTo>
                  <a:pt x="391186" y="285036"/>
                  <a:pt x="409161" y="315964"/>
                  <a:pt x="419878" y="332040"/>
                </a:cubicBezTo>
                <a:cubicBezTo>
                  <a:pt x="426135" y="375845"/>
                  <a:pt x="442045" y="450019"/>
                  <a:pt x="419878" y="490660"/>
                </a:cubicBezTo>
                <a:cubicBezTo>
                  <a:pt x="412284" y="504583"/>
                  <a:pt x="388828" y="497154"/>
                  <a:pt x="373225" y="499991"/>
                </a:cubicBezTo>
                <a:cubicBezTo>
                  <a:pt x="293789" y="514434"/>
                  <a:pt x="324280" y="509321"/>
                  <a:pt x="223935" y="50932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5" name="フリーフォーム: 図形 4">
            <a:extLst>
              <a:ext uri="{FF2B5EF4-FFF2-40B4-BE49-F238E27FC236}">
                <a16:creationId xmlns:a16="http://schemas.microsoft.com/office/drawing/2014/main" id="{77408FBC-14BD-4F7C-8FAD-EA6DA2072F6D}"/>
              </a:ext>
            </a:extLst>
          </p:cNvPr>
          <p:cNvSpPr/>
          <p:nvPr/>
        </p:nvSpPr>
        <p:spPr>
          <a:xfrm>
            <a:off x="2417971" y="1922799"/>
            <a:ext cx="453645" cy="404867"/>
          </a:xfrm>
          <a:custGeom>
            <a:avLst/>
            <a:gdLst>
              <a:gd name="connsiteX0" fmla="*/ 10023 w 392578"/>
              <a:gd name="connsiteY0" fmla="*/ 270587 h 350365"/>
              <a:gd name="connsiteX1" fmla="*/ 10023 w 392578"/>
              <a:gd name="connsiteY1" fmla="*/ 111967 h 350365"/>
              <a:gd name="connsiteX2" fmla="*/ 19353 w 392578"/>
              <a:gd name="connsiteY2" fmla="*/ 83975 h 350365"/>
              <a:gd name="connsiteX3" fmla="*/ 47345 w 392578"/>
              <a:gd name="connsiteY3" fmla="*/ 65314 h 350365"/>
              <a:gd name="connsiteX4" fmla="*/ 84668 w 392578"/>
              <a:gd name="connsiteY4" fmla="*/ 18661 h 350365"/>
              <a:gd name="connsiteX5" fmla="*/ 140651 w 392578"/>
              <a:gd name="connsiteY5" fmla="*/ 0 h 350365"/>
              <a:gd name="connsiteX6" fmla="*/ 233957 w 392578"/>
              <a:gd name="connsiteY6" fmla="*/ 18661 h 350365"/>
              <a:gd name="connsiteX7" fmla="*/ 299272 w 392578"/>
              <a:gd name="connsiteY7" fmla="*/ 65314 h 350365"/>
              <a:gd name="connsiteX8" fmla="*/ 327263 w 392578"/>
              <a:gd name="connsiteY8" fmla="*/ 74644 h 350365"/>
              <a:gd name="connsiteX9" fmla="*/ 364586 w 392578"/>
              <a:gd name="connsiteY9" fmla="*/ 121298 h 350365"/>
              <a:gd name="connsiteX10" fmla="*/ 383247 w 392578"/>
              <a:gd name="connsiteY10" fmla="*/ 177281 h 350365"/>
              <a:gd name="connsiteX11" fmla="*/ 392578 w 392578"/>
              <a:gd name="connsiteY11" fmla="*/ 205273 h 350365"/>
              <a:gd name="connsiteX12" fmla="*/ 355255 w 392578"/>
              <a:gd name="connsiteY12" fmla="*/ 317240 h 350365"/>
              <a:gd name="connsiteX13" fmla="*/ 317933 w 392578"/>
              <a:gd name="connsiteY13" fmla="*/ 326571 h 350365"/>
              <a:gd name="connsiteX14" fmla="*/ 289941 w 392578"/>
              <a:gd name="connsiteY14" fmla="*/ 345232 h 350365"/>
              <a:gd name="connsiteX15" fmla="*/ 140651 w 392578"/>
              <a:gd name="connsiteY15" fmla="*/ 335902 h 350365"/>
              <a:gd name="connsiteX16" fmla="*/ 149982 w 392578"/>
              <a:gd name="connsiteY16" fmla="*/ 270587 h 350365"/>
              <a:gd name="connsiteX17" fmla="*/ 168643 w 392578"/>
              <a:gd name="connsiteY17" fmla="*/ 233265 h 350365"/>
              <a:gd name="connsiteX18" fmla="*/ 177974 w 392578"/>
              <a:gd name="connsiteY18" fmla="*/ 205273 h 350365"/>
              <a:gd name="connsiteX19" fmla="*/ 205965 w 392578"/>
              <a:gd name="connsiteY19" fmla="*/ 186612 h 350365"/>
              <a:gd name="connsiteX20" fmla="*/ 215296 w 392578"/>
              <a:gd name="connsiteY20" fmla="*/ 298579 h 3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578" h="350365">
                <a:moveTo>
                  <a:pt x="10023" y="270587"/>
                </a:moveTo>
                <a:cubicBezTo>
                  <a:pt x="1836" y="172344"/>
                  <a:pt x="-7695" y="182841"/>
                  <a:pt x="10023" y="111967"/>
                </a:cubicBezTo>
                <a:cubicBezTo>
                  <a:pt x="12408" y="102425"/>
                  <a:pt x="13209" y="91655"/>
                  <a:pt x="19353" y="83975"/>
                </a:cubicBezTo>
                <a:cubicBezTo>
                  <a:pt x="26358" y="75218"/>
                  <a:pt x="38014" y="71534"/>
                  <a:pt x="47345" y="65314"/>
                </a:cubicBezTo>
                <a:cubicBezTo>
                  <a:pt x="53939" y="55423"/>
                  <a:pt x="71370" y="25310"/>
                  <a:pt x="84668" y="18661"/>
                </a:cubicBezTo>
                <a:cubicBezTo>
                  <a:pt x="102262" y="9864"/>
                  <a:pt x="140651" y="0"/>
                  <a:pt x="140651" y="0"/>
                </a:cubicBezTo>
                <a:cubicBezTo>
                  <a:pt x="171753" y="6220"/>
                  <a:pt x="203459" y="9948"/>
                  <a:pt x="233957" y="18661"/>
                </a:cubicBezTo>
                <a:cubicBezTo>
                  <a:pt x="290340" y="34770"/>
                  <a:pt x="254560" y="35506"/>
                  <a:pt x="299272" y="65314"/>
                </a:cubicBezTo>
                <a:cubicBezTo>
                  <a:pt x="307455" y="70769"/>
                  <a:pt x="317933" y="71534"/>
                  <a:pt x="327263" y="74644"/>
                </a:cubicBezTo>
                <a:cubicBezTo>
                  <a:pt x="342774" y="90155"/>
                  <a:pt x="355169" y="100110"/>
                  <a:pt x="364586" y="121298"/>
                </a:cubicBezTo>
                <a:cubicBezTo>
                  <a:pt x="372575" y="139273"/>
                  <a:pt x="377027" y="158620"/>
                  <a:pt x="383247" y="177281"/>
                </a:cubicBezTo>
                <a:lnTo>
                  <a:pt x="392578" y="205273"/>
                </a:lnTo>
                <a:cubicBezTo>
                  <a:pt x="385875" y="272298"/>
                  <a:pt x="407911" y="294673"/>
                  <a:pt x="355255" y="317240"/>
                </a:cubicBezTo>
                <a:cubicBezTo>
                  <a:pt x="343468" y="322292"/>
                  <a:pt x="330374" y="323461"/>
                  <a:pt x="317933" y="326571"/>
                </a:cubicBezTo>
                <a:cubicBezTo>
                  <a:pt x="308602" y="332791"/>
                  <a:pt x="301140" y="344643"/>
                  <a:pt x="289941" y="345232"/>
                </a:cubicBezTo>
                <a:cubicBezTo>
                  <a:pt x="240150" y="347853"/>
                  <a:pt x="184645" y="359366"/>
                  <a:pt x="140651" y="335902"/>
                </a:cubicBezTo>
                <a:cubicBezTo>
                  <a:pt x="121246" y="325552"/>
                  <a:pt x="144195" y="291805"/>
                  <a:pt x="149982" y="270587"/>
                </a:cubicBezTo>
                <a:cubicBezTo>
                  <a:pt x="153642" y="257168"/>
                  <a:pt x="163164" y="246049"/>
                  <a:pt x="168643" y="233265"/>
                </a:cubicBezTo>
                <a:cubicBezTo>
                  <a:pt x="172517" y="224225"/>
                  <a:pt x="171830" y="212953"/>
                  <a:pt x="177974" y="205273"/>
                </a:cubicBezTo>
                <a:cubicBezTo>
                  <a:pt x="184979" y="196517"/>
                  <a:pt x="196635" y="192832"/>
                  <a:pt x="205965" y="186612"/>
                </a:cubicBezTo>
                <a:cubicBezTo>
                  <a:pt x="224148" y="241159"/>
                  <a:pt x="215296" y="204769"/>
                  <a:pt x="215296" y="29857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6" name="フリーフォーム: 図形 5">
            <a:extLst>
              <a:ext uri="{FF2B5EF4-FFF2-40B4-BE49-F238E27FC236}">
                <a16:creationId xmlns:a16="http://schemas.microsoft.com/office/drawing/2014/main" id="{5AF95E4C-C391-4612-B19A-382F83162E44}"/>
              </a:ext>
            </a:extLst>
          </p:cNvPr>
          <p:cNvSpPr/>
          <p:nvPr/>
        </p:nvSpPr>
        <p:spPr>
          <a:xfrm>
            <a:off x="2417971" y="5394705"/>
            <a:ext cx="453645" cy="404867"/>
          </a:xfrm>
          <a:custGeom>
            <a:avLst/>
            <a:gdLst>
              <a:gd name="connsiteX0" fmla="*/ 10023 w 392578"/>
              <a:gd name="connsiteY0" fmla="*/ 270587 h 350365"/>
              <a:gd name="connsiteX1" fmla="*/ 10023 w 392578"/>
              <a:gd name="connsiteY1" fmla="*/ 111967 h 350365"/>
              <a:gd name="connsiteX2" fmla="*/ 19353 w 392578"/>
              <a:gd name="connsiteY2" fmla="*/ 83975 h 350365"/>
              <a:gd name="connsiteX3" fmla="*/ 47345 w 392578"/>
              <a:gd name="connsiteY3" fmla="*/ 65314 h 350365"/>
              <a:gd name="connsiteX4" fmla="*/ 84668 w 392578"/>
              <a:gd name="connsiteY4" fmla="*/ 18661 h 350365"/>
              <a:gd name="connsiteX5" fmla="*/ 140651 w 392578"/>
              <a:gd name="connsiteY5" fmla="*/ 0 h 350365"/>
              <a:gd name="connsiteX6" fmla="*/ 233957 w 392578"/>
              <a:gd name="connsiteY6" fmla="*/ 18661 h 350365"/>
              <a:gd name="connsiteX7" fmla="*/ 299272 w 392578"/>
              <a:gd name="connsiteY7" fmla="*/ 65314 h 350365"/>
              <a:gd name="connsiteX8" fmla="*/ 327263 w 392578"/>
              <a:gd name="connsiteY8" fmla="*/ 74644 h 350365"/>
              <a:gd name="connsiteX9" fmla="*/ 364586 w 392578"/>
              <a:gd name="connsiteY9" fmla="*/ 121298 h 350365"/>
              <a:gd name="connsiteX10" fmla="*/ 383247 w 392578"/>
              <a:gd name="connsiteY10" fmla="*/ 177281 h 350365"/>
              <a:gd name="connsiteX11" fmla="*/ 392578 w 392578"/>
              <a:gd name="connsiteY11" fmla="*/ 205273 h 350365"/>
              <a:gd name="connsiteX12" fmla="*/ 355255 w 392578"/>
              <a:gd name="connsiteY12" fmla="*/ 317240 h 350365"/>
              <a:gd name="connsiteX13" fmla="*/ 317933 w 392578"/>
              <a:gd name="connsiteY13" fmla="*/ 326571 h 350365"/>
              <a:gd name="connsiteX14" fmla="*/ 289941 w 392578"/>
              <a:gd name="connsiteY14" fmla="*/ 345232 h 350365"/>
              <a:gd name="connsiteX15" fmla="*/ 140651 w 392578"/>
              <a:gd name="connsiteY15" fmla="*/ 335902 h 350365"/>
              <a:gd name="connsiteX16" fmla="*/ 149982 w 392578"/>
              <a:gd name="connsiteY16" fmla="*/ 270587 h 350365"/>
              <a:gd name="connsiteX17" fmla="*/ 168643 w 392578"/>
              <a:gd name="connsiteY17" fmla="*/ 233265 h 350365"/>
              <a:gd name="connsiteX18" fmla="*/ 177974 w 392578"/>
              <a:gd name="connsiteY18" fmla="*/ 205273 h 350365"/>
              <a:gd name="connsiteX19" fmla="*/ 205965 w 392578"/>
              <a:gd name="connsiteY19" fmla="*/ 186612 h 350365"/>
              <a:gd name="connsiteX20" fmla="*/ 215296 w 392578"/>
              <a:gd name="connsiteY20" fmla="*/ 298579 h 3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578" h="350365">
                <a:moveTo>
                  <a:pt x="10023" y="270587"/>
                </a:moveTo>
                <a:cubicBezTo>
                  <a:pt x="1836" y="172344"/>
                  <a:pt x="-7695" y="182841"/>
                  <a:pt x="10023" y="111967"/>
                </a:cubicBezTo>
                <a:cubicBezTo>
                  <a:pt x="12408" y="102425"/>
                  <a:pt x="13209" y="91655"/>
                  <a:pt x="19353" y="83975"/>
                </a:cubicBezTo>
                <a:cubicBezTo>
                  <a:pt x="26358" y="75218"/>
                  <a:pt x="38014" y="71534"/>
                  <a:pt x="47345" y="65314"/>
                </a:cubicBezTo>
                <a:cubicBezTo>
                  <a:pt x="53939" y="55423"/>
                  <a:pt x="71370" y="25310"/>
                  <a:pt x="84668" y="18661"/>
                </a:cubicBezTo>
                <a:cubicBezTo>
                  <a:pt x="102262" y="9864"/>
                  <a:pt x="140651" y="0"/>
                  <a:pt x="140651" y="0"/>
                </a:cubicBezTo>
                <a:cubicBezTo>
                  <a:pt x="171753" y="6220"/>
                  <a:pt x="203459" y="9948"/>
                  <a:pt x="233957" y="18661"/>
                </a:cubicBezTo>
                <a:cubicBezTo>
                  <a:pt x="290340" y="34770"/>
                  <a:pt x="254560" y="35506"/>
                  <a:pt x="299272" y="65314"/>
                </a:cubicBezTo>
                <a:cubicBezTo>
                  <a:pt x="307455" y="70769"/>
                  <a:pt x="317933" y="71534"/>
                  <a:pt x="327263" y="74644"/>
                </a:cubicBezTo>
                <a:cubicBezTo>
                  <a:pt x="342774" y="90155"/>
                  <a:pt x="355169" y="100110"/>
                  <a:pt x="364586" y="121298"/>
                </a:cubicBezTo>
                <a:cubicBezTo>
                  <a:pt x="372575" y="139273"/>
                  <a:pt x="377027" y="158620"/>
                  <a:pt x="383247" y="177281"/>
                </a:cubicBezTo>
                <a:lnTo>
                  <a:pt x="392578" y="205273"/>
                </a:lnTo>
                <a:cubicBezTo>
                  <a:pt x="385875" y="272298"/>
                  <a:pt x="407911" y="294673"/>
                  <a:pt x="355255" y="317240"/>
                </a:cubicBezTo>
                <a:cubicBezTo>
                  <a:pt x="343468" y="322292"/>
                  <a:pt x="330374" y="323461"/>
                  <a:pt x="317933" y="326571"/>
                </a:cubicBezTo>
                <a:cubicBezTo>
                  <a:pt x="308602" y="332791"/>
                  <a:pt x="301140" y="344643"/>
                  <a:pt x="289941" y="345232"/>
                </a:cubicBezTo>
                <a:cubicBezTo>
                  <a:pt x="240150" y="347853"/>
                  <a:pt x="184645" y="359366"/>
                  <a:pt x="140651" y="335902"/>
                </a:cubicBezTo>
                <a:cubicBezTo>
                  <a:pt x="121246" y="325552"/>
                  <a:pt x="144195" y="291805"/>
                  <a:pt x="149982" y="270587"/>
                </a:cubicBezTo>
                <a:cubicBezTo>
                  <a:pt x="153642" y="257168"/>
                  <a:pt x="163164" y="246049"/>
                  <a:pt x="168643" y="233265"/>
                </a:cubicBezTo>
                <a:cubicBezTo>
                  <a:pt x="172517" y="224225"/>
                  <a:pt x="171830" y="212953"/>
                  <a:pt x="177974" y="205273"/>
                </a:cubicBezTo>
                <a:cubicBezTo>
                  <a:pt x="184979" y="196517"/>
                  <a:pt x="196635" y="192832"/>
                  <a:pt x="205965" y="186612"/>
                </a:cubicBezTo>
                <a:cubicBezTo>
                  <a:pt x="224148" y="241159"/>
                  <a:pt x="215296" y="204769"/>
                  <a:pt x="215296" y="29857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7" name="フリーフォーム: 図形 6">
            <a:extLst>
              <a:ext uri="{FF2B5EF4-FFF2-40B4-BE49-F238E27FC236}">
                <a16:creationId xmlns:a16="http://schemas.microsoft.com/office/drawing/2014/main" id="{A6324A35-882B-40E2-A2FC-6D24B87AA34D}"/>
              </a:ext>
            </a:extLst>
          </p:cNvPr>
          <p:cNvSpPr/>
          <p:nvPr/>
        </p:nvSpPr>
        <p:spPr>
          <a:xfrm>
            <a:off x="3122398" y="2458305"/>
            <a:ext cx="453645" cy="404867"/>
          </a:xfrm>
          <a:custGeom>
            <a:avLst/>
            <a:gdLst>
              <a:gd name="connsiteX0" fmla="*/ 10023 w 392578"/>
              <a:gd name="connsiteY0" fmla="*/ 270587 h 350365"/>
              <a:gd name="connsiteX1" fmla="*/ 10023 w 392578"/>
              <a:gd name="connsiteY1" fmla="*/ 111967 h 350365"/>
              <a:gd name="connsiteX2" fmla="*/ 19353 w 392578"/>
              <a:gd name="connsiteY2" fmla="*/ 83975 h 350365"/>
              <a:gd name="connsiteX3" fmla="*/ 47345 w 392578"/>
              <a:gd name="connsiteY3" fmla="*/ 65314 h 350365"/>
              <a:gd name="connsiteX4" fmla="*/ 84668 w 392578"/>
              <a:gd name="connsiteY4" fmla="*/ 18661 h 350365"/>
              <a:gd name="connsiteX5" fmla="*/ 140651 w 392578"/>
              <a:gd name="connsiteY5" fmla="*/ 0 h 350365"/>
              <a:gd name="connsiteX6" fmla="*/ 233957 w 392578"/>
              <a:gd name="connsiteY6" fmla="*/ 18661 h 350365"/>
              <a:gd name="connsiteX7" fmla="*/ 299272 w 392578"/>
              <a:gd name="connsiteY7" fmla="*/ 65314 h 350365"/>
              <a:gd name="connsiteX8" fmla="*/ 327263 w 392578"/>
              <a:gd name="connsiteY8" fmla="*/ 74644 h 350365"/>
              <a:gd name="connsiteX9" fmla="*/ 364586 w 392578"/>
              <a:gd name="connsiteY9" fmla="*/ 121298 h 350365"/>
              <a:gd name="connsiteX10" fmla="*/ 383247 w 392578"/>
              <a:gd name="connsiteY10" fmla="*/ 177281 h 350365"/>
              <a:gd name="connsiteX11" fmla="*/ 392578 w 392578"/>
              <a:gd name="connsiteY11" fmla="*/ 205273 h 350365"/>
              <a:gd name="connsiteX12" fmla="*/ 355255 w 392578"/>
              <a:gd name="connsiteY12" fmla="*/ 317240 h 350365"/>
              <a:gd name="connsiteX13" fmla="*/ 317933 w 392578"/>
              <a:gd name="connsiteY13" fmla="*/ 326571 h 350365"/>
              <a:gd name="connsiteX14" fmla="*/ 289941 w 392578"/>
              <a:gd name="connsiteY14" fmla="*/ 345232 h 350365"/>
              <a:gd name="connsiteX15" fmla="*/ 140651 w 392578"/>
              <a:gd name="connsiteY15" fmla="*/ 335902 h 350365"/>
              <a:gd name="connsiteX16" fmla="*/ 149982 w 392578"/>
              <a:gd name="connsiteY16" fmla="*/ 270587 h 350365"/>
              <a:gd name="connsiteX17" fmla="*/ 168643 w 392578"/>
              <a:gd name="connsiteY17" fmla="*/ 233265 h 350365"/>
              <a:gd name="connsiteX18" fmla="*/ 177974 w 392578"/>
              <a:gd name="connsiteY18" fmla="*/ 205273 h 350365"/>
              <a:gd name="connsiteX19" fmla="*/ 205965 w 392578"/>
              <a:gd name="connsiteY19" fmla="*/ 186612 h 350365"/>
              <a:gd name="connsiteX20" fmla="*/ 215296 w 392578"/>
              <a:gd name="connsiteY20" fmla="*/ 298579 h 3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578" h="350365">
                <a:moveTo>
                  <a:pt x="10023" y="270587"/>
                </a:moveTo>
                <a:cubicBezTo>
                  <a:pt x="1836" y="172344"/>
                  <a:pt x="-7695" y="182841"/>
                  <a:pt x="10023" y="111967"/>
                </a:cubicBezTo>
                <a:cubicBezTo>
                  <a:pt x="12408" y="102425"/>
                  <a:pt x="13209" y="91655"/>
                  <a:pt x="19353" y="83975"/>
                </a:cubicBezTo>
                <a:cubicBezTo>
                  <a:pt x="26358" y="75218"/>
                  <a:pt x="38014" y="71534"/>
                  <a:pt x="47345" y="65314"/>
                </a:cubicBezTo>
                <a:cubicBezTo>
                  <a:pt x="53939" y="55423"/>
                  <a:pt x="71370" y="25310"/>
                  <a:pt x="84668" y="18661"/>
                </a:cubicBezTo>
                <a:cubicBezTo>
                  <a:pt x="102262" y="9864"/>
                  <a:pt x="140651" y="0"/>
                  <a:pt x="140651" y="0"/>
                </a:cubicBezTo>
                <a:cubicBezTo>
                  <a:pt x="171753" y="6220"/>
                  <a:pt x="203459" y="9948"/>
                  <a:pt x="233957" y="18661"/>
                </a:cubicBezTo>
                <a:cubicBezTo>
                  <a:pt x="290340" y="34770"/>
                  <a:pt x="254560" y="35506"/>
                  <a:pt x="299272" y="65314"/>
                </a:cubicBezTo>
                <a:cubicBezTo>
                  <a:pt x="307455" y="70769"/>
                  <a:pt x="317933" y="71534"/>
                  <a:pt x="327263" y="74644"/>
                </a:cubicBezTo>
                <a:cubicBezTo>
                  <a:pt x="342774" y="90155"/>
                  <a:pt x="355169" y="100110"/>
                  <a:pt x="364586" y="121298"/>
                </a:cubicBezTo>
                <a:cubicBezTo>
                  <a:pt x="372575" y="139273"/>
                  <a:pt x="377027" y="158620"/>
                  <a:pt x="383247" y="177281"/>
                </a:cubicBezTo>
                <a:lnTo>
                  <a:pt x="392578" y="205273"/>
                </a:lnTo>
                <a:cubicBezTo>
                  <a:pt x="385875" y="272298"/>
                  <a:pt x="407911" y="294673"/>
                  <a:pt x="355255" y="317240"/>
                </a:cubicBezTo>
                <a:cubicBezTo>
                  <a:pt x="343468" y="322292"/>
                  <a:pt x="330374" y="323461"/>
                  <a:pt x="317933" y="326571"/>
                </a:cubicBezTo>
                <a:cubicBezTo>
                  <a:pt x="308602" y="332791"/>
                  <a:pt x="301140" y="344643"/>
                  <a:pt x="289941" y="345232"/>
                </a:cubicBezTo>
                <a:cubicBezTo>
                  <a:pt x="240150" y="347853"/>
                  <a:pt x="184645" y="359366"/>
                  <a:pt x="140651" y="335902"/>
                </a:cubicBezTo>
                <a:cubicBezTo>
                  <a:pt x="121246" y="325552"/>
                  <a:pt x="144195" y="291805"/>
                  <a:pt x="149982" y="270587"/>
                </a:cubicBezTo>
                <a:cubicBezTo>
                  <a:pt x="153642" y="257168"/>
                  <a:pt x="163164" y="246049"/>
                  <a:pt x="168643" y="233265"/>
                </a:cubicBezTo>
                <a:cubicBezTo>
                  <a:pt x="172517" y="224225"/>
                  <a:pt x="171830" y="212953"/>
                  <a:pt x="177974" y="205273"/>
                </a:cubicBezTo>
                <a:cubicBezTo>
                  <a:pt x="184979" y="196517"/>
                  <a:pt x="196635" y="192832"/>
                  <a:pt x="205965" y="186612"/>
                </a:cubicBezTo>
                <a:cubicBezTo>
                  <a:pt x="224148" y="241159"/>
                  <a:pt x="215296" y="204769"/>
                  <a:pt x="215296" y="29857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8" name="フリーフォーム: 図形 7">
            <a:extLst>
              <a:ext uri="{FF2B5EF4-FFF2-40B4-BE49-F238E27FC236}">
                <a16:creationId xmlns:a16="http://schemas.microsoft.com/office/drawing/2014/main" id="{4557CC9C-01A1-400B-8938-B12F5A720A07}"/>
              </a:ext>
            </a:extLst>
          </p:cNvPr>
          <p:cNvSpPr/>
          <p:nvPr/>
        </p:nvSpPr>
        <p:spPr>
          <a:xfrm>
            <a:off x="1200402" y="3842871"/>
            <a:ext cx="938039" cy="859143"/>
          </a:xfrm>
          <a:custGeom>
            <a:avLst/>
            <a:gdLst>
              <a:gd name="connsiteX0" fmla="*/ 0 w 811764"/>
              <a:gd name="connsiteY0" fmla="*/ 397354 h 743489"/>
              <a:gd name="connsiteX1" fmla="*/ 102637 w 811764"/>
              <a:gd name="connsiteY1" fmla="*/ 126766 h 743489"/>
              <a:gd name="connsiteX2" fmla="*/ 139959 w 811764"/>
              <a:gd name="connsiteY2" fmla="*/ 108105 h 743489"/>
              <a:gd name="connsiteX3" fmla="*/ 195943 w 811764"/>
              <a:gd name="connsiteY3" fmla="*/ 89444 h 743489"/>
              <a:gd name="connsiteX4" fmla="*/ 223935 w 811764"/>
              <a:gd name="connsiteY4" fmla="*/ 80113 h 743489"/>
              <a:gd name="connsiteX5" fmla="*/ 326572 w 811764"/>
              <a:gd name="connsiteY5" fmla="*/ 33460 h 743489"/>
              <a:gd name="connsiteX6" fmla="*/ 382555 w 811764"/>
              <a:gd name="connsiteY6" fmla="*/ 24129 h 743489"/>
              <a:gd name="connsiteX7" fmla="*/ 457200 w 811764"/>
              <a:gd name="connsiteY7" fmla="*/ 5468 h 743489"/>
              <a:gd name="connsiteX8" fmla="*/ 727788 w 811764"/>
              <a:gd name="connsiteY8" fmla="*/ 42791 h 743489"/>
              <a:gd name="connsiteX9" fmla="*/ 755780 w 811764"/>
              <a:gd name="connsiteY9" fmla="*/ 61452 h 743489"/>
              <a:gd name="connsiteX10" fmla="*/ 765110 w 811764"/>
              <a:gd name="connsiteY10" fmla="*/ 89444 h 743489"/>
              <a:gd name="connsiteX11" fmla="*/ 783772 w 811764"/>
              <a:gd name="connsiteY11" fmla="*/ 126766 h 743489"/>
              <a:gd name="connsiteX12" fmla="*/ 793102 w 811764"/>
              <a:gd name="connsiteY12" fmla="*/ 173419 h 743489"/>
              <a:gd name="connsiteX13" fmla="*/ 811764 w 811764"/>
              <a:gd name="connsiteY13" fmla="*/ 388023 h 743489"/>
              <a:gd name="connsiteX14" fmla="*/ 802433 w 811764"/>
              <a:gd name="connsiteY14" fmla="*/ 537313 h 743489"/>
              <a:gd name="connsiteX15" fmla="*/ 746449 w 811764"/>
              <a:gd name="connsiteY15" fmla="*/ 649280 h 743489"/>
              <a:gd name="connsiteX16" fmla="*/ 727788 w 811764"/>
              <a:gd name="connsiteY16" fmla="*/ 677272 h 743489"/>
              <a:gd name="connsiteX17" fmla="*/ 690466 w 811764"/>
              <a:gd name="connsiteY17" fmla="*/ 695934 h 743489"/>
              <a:gd name="connsiteX18" fmla="*/ 625151 w 811764"/>
              <a:gd name="connsiteY18" fmla="*/ 723925 h 743489"/>
              <a:gd name="connsiteX19" fmla="*/ 606490 w 811764"/>
              <a:gd name="connsiteY19" fmla="*/ 742587 h 743489"/>
              <a:gd name="connsiteX20" fmla="*/ 317241 w 811764"/>
              <a:gd name="connsiteY20" fmla="*/ 733256 h 743489"/>
              <a:gd name="connsiteX21" fmla="*/ 214604 w 811764"/>
              <a:gd name="connsiteY21" fmla="*/ 686603 h 743489"/>
              <a:gd name="connsiteX22" fmla="*/ 149290 w 811764"/>
              <a:gd name="connsiteY22" fmla="*/ 658611 h 743489"/>
              <a:gd name="connsiteX23" fmla="*/ 149290 w 811764"/>
              <a:gd name="connsiteY23" fmla="*/ 434676 h 743489"/>
              <a:gd name="connsiteX24" fmla="*/ 177282 w 811764"/>
              <a:gd name="connsiteY24" fmla="*/ 388023 h 743489"/>
              <a:gd name="connsiteX25" fmla="*/ 205274 w 811764"/>
              <a:gd name="connsiteY25" fmla="*/ 332040 h 743489"/>
              <a:gd name="connsiteX26" fmla="*/ 223935 w 811764"/>
              <a:gd name="connsiteY26" fmla="*/ 313378 h 743489"/>
              <a:gd name="connsiteX27" fmla="*/ 251927 w 811764"/>
              <a:gd name="connsiteY27" fmla="*/ 276056 h 743489"/>
              <a:gd name="connsiteX28" fmla="*/ 307910 w 811764"/>
              <a:gd name="connsiteY28" fmla="*/ 257395 h 743489"/>
              <a:gd name="connsiteX29" fmla="*/ 373225 w 811764"/>
              <a:gd name="connsiteY29" fmla="*/ 276056 h 743489"/>
              <a:gd name="connsiteX30" fmla="*/ 419878 w 811764"/>
              <a:gd name="connsiteY30" fmla="*/ 332040 h 743489"/>
              <a:gd name="connsiteX31" fmla="*/ 419878 w 811764"/>
              <a:gd name="connsiteY31" fmla="*/ 490660 h 743489"/>
              <a:gd name="connsiteX32" fmla="*/ 373225 w 811764"/>
              <a:gd name="connsiteY32" fmla="*/ 499991 h 743489"/>
              <a:gd name="connsiteX33" fmla="*/ 223935 w 811764"/>
              <a:gd name="connsiteY33" fmla="*/ 509321 h 74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64" h="743489">
                <a:moveTo>
                  <a:pt x="0" y="397354"/>
                </a:moveTo>
                <a:cubicBezTo>
                  <a:pt x="34212" y="307158"/>
                  <a:pt x="60620" y="213601"/>
                  <a:pt x="102637" y="126766"/>
                </a:cubicBezTo>
                <a:cubicBezTo>
                  <a:pt x="108695" y="114246"/>
                  <a:pt x="127045" y="113271"/>
                  <a:pt x="139959" y="108105"/>
                </a:cubicBezTo>
                <a:cubicBezTo>
                  <a:pt x="158223" y="100800"/>
                  <a:pt x="177282" y="95664"/>
                  <a:pt x="195943" y="89444"/>
                </a:cubicBezTo>
                <a:cubicBezTo>
                  <a:pt x="205274" y="86334"/>
                  <a:pt x="215138" y="84511"/>
                  <a:pt x="223935" y="80113"/>
                </a:cubicBezTo>
                <a:cubicBezTo>
                  <a:pt x="245846" y="69158"/>
                  <a:pt x="293944" y="40711"/>
                  <a:pt x="326572" y="33460"/>
                </a:cubicBezTo>
                <a:cubicBezTo>
                  <a:pt x="345040" y="29356"/>
                  <a:pt x="364057" y="28093"/>
                  <a:pt x="382555" y="24129"/>
                </a:cubicBezTo>
                <a:cubicBezTo>
                  <a:pt x="407633" y="18755"/>
                  <a:pt x="457200" y="5468"/>
                  <a:pt x="457200" y="5468"/>
                </a:cubicBezTo>
                <a:cubicBezTo>
                  <a:pt x="732405" y="16477"/>
                  <a:pt x="622937" y="-32103"/>
                  <a:pt x="727788" y="42791"/>
                </a:cubicBezTo>
                <a:cubicBezTo>
                  <a:pt x="736913" y="49309"/>
                  <a:pt x="746449" y="55232"/>
                  <a:pt x="755780" y="61452"/>
                </a:cubicBezTo>
                <a:cubicBezTo>
                  <a:pt x="758890" y="70783"/>
                  <a:pt x="761236" y="80404"/>
                  <a:pt x="765110" y="89444"/>
                </a:cubicBezTo>
                <a:cubicBezTo>
                  <a:pt x="770589" y="102229"/>
                  <a:pt x="779373" y="113571"/>
                  <a:pt x="783772" y="126766"/>
                </a:cubicBezTo>
                <a:cubicBezTo>
                  <a:pt x="788787" y="141811"/>
                  <a:pt x="790691" y="157744"/>
                  <a:pt x="793102" y="173419"/>
                </a:cubicBezTo>
                <a:cubicBezTo>
                  <a:pt x="805563" y="254417"/>
                  <a:pt x="805743" y="297710"/>
                  <a:pt x="811764" y="388023"/>
                </a:cubicBezTo>
                <a:cubicBezTo>
                  <a:pt x="808654" y="437786"/>
                  <a:pt x="809170" y="487910"/>
                  <a:pt x="802433" y="537313"/>
                </a:cubicBezTo>
                <a:cubicBezTo>
                  <a:pt x="795810" y="585880"/>
                  <a:pt x="772872" y="609647"/>
                  <a:pt x="746449" y="649280"/>
                </a:cubicBezTo>
                <a:cubicBezTo>
                  <a:pt x="740229" y="658611"/>
                  <a:pt x="737818" y="672257"/>
                  <a:pt x="727788" y="677272"/>
                </a:cubicBezTo>
                <a:cubicBezTo>
                  <a:pt x="715347" y="683493"/>
                  <a:pt x="703251" y="690455"/>
                  <a:pt x="690466" y="695934"/>
                </a:cubicBezTo>
                <a:cubicBezTo>
                  <a:pt x="594331" y="737135"/>
                  <a:pt x="748978" y="662013"/>
                  <a:pt x="625151" y="723925"/>
                </a:cubicBezTo>
                <a:cubicBezTo>
                  <a:pt x="618931" y="730146"/>
                  <a:pt x="615283" y="742321"/>
                  <a:pt x="606490" y="742587"/>
                </a:cubicBezTo>
                <a:cubicBezTo>
                  <a:pt x="510068" y="745509"/>
                  <a:pt x="413392" y="741052"/>
                  <a:pt x="317241" y="733256"/>
                </a:cubicBezTo>
                <a:cubicBezTo>
                  <a:pt x="276508" y="729953"/>
                  <a:pt x="248202" y="705269"/>
                  <a:pt x="214604" y="686603"/>
                </a:cubicBezTo>
                <a:cubicBezTo>
                  <a:pt x="180016" y="667387"/>
                  <a:pt x="182324" y="669623"/>
                  <a:pt x="149290" y="658611"/>
                </a:cubicBezTo>
                <a:cubicBezTo>
                  <a:pt x="120165" y="571239"/>
                  <a:pt x="133612" y="622806"/>
                  <a:pt x="149290" y="434676"/>
                </a:cubicBezTo>
                <a:cubicBezTo>
                  <a:pt x="151492" y="408251"/>
                  <a:pt x="160532" y="404774"/>
                  <a:pt x="177282" y="388023"/>
                </a:cubicBezTo>
                <a:cubicBezTo>
                  <a:pt x="187138" y="358457"/>
                  <a:pt x="184602" y="357880"/>
                  <a:pt x="205274" y="332040"/>
                </a:cubicBezTo>
                <a:cubicBezTo>
                  <a:pt x="210769" y="325171"/>
                  <a:pt x="218303" y="320136"/>
                  <a:pt x="223935" y="313378"/>
                </a:cubicBezTo>
                <a:cubicBezTo>
                  <a:pt x="233890" y="301431"/>
                  <a:pt x="238988" y="284682"/>
                  <a:pt x="251927" y="276056"/>
                </a:cubicBezTo>
                <a:cubicBezTo>
                  <a:pt x="268294" y="265145"/>
                  <a:pt x="307910" y="257395"/>
                  <a:pt x="307910" y="257395"/>
                </a:cubicBezTo>
                <a:cubicBezTo>
                  <a:pt x="329682" y="263615"/>
                  <a:pt x="352973" y="265930"/>
                  <a:pt x="373225" y="276056"/>
                </a:cubicBezTo>
                <a:cubicBezTo>
                  <a:pt x="391186" y="285036"/>
                  <a:pt x="409161" y="315964"/>
                  <a:pt x="419878" y="332040"/>
                </a:cubicBezTo>
                <a:cubicBezTo>
                  <a:pt x="426135" y="375845"/>
                  <a:pt x="442045" y="450019"/>
                  <a:pt x="419878" y="490660"/>
                </a:cubicBezTo>
                <a:cubicBezTo>
                  <a:pt x="412284" y="504583"/>
                  <a:pt x="388828" y="497154"/>
                  <a:pt x="373225" y="499991"/>
                </a:cubicBezTo>
                <a:cubicBezTo>
                  <a:pt x="293789" y="514434"/>
                  <a:pt x="324280" y="509321"/>
                  <a:pt x="223935" y="50932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9" name="テキスト ボックス 8">
            <a:extLst>
              <a:ext uri="{FF2B5EF4-FFF2-40B4-BE49-F238E27FC236}">
                <a16:creationId xmlns:a16="http://schemas.microsoft.com/office/drawing/2014/main" id="{48699355-D17F-4944-AE28-C0E82AF074CE}"/>
              </a:ext>
            </a:extLst>
          </p:cNvPr>
          <p:cNvSpPr txBox="1"/>
          <p:nvPr/>
        </p:nvSpPr>
        <p:spPr>
          <a:xfrm>
            <a:off x="4636276" y="2016833"/>
            <a:ext cx="5713683" cy="5356274"/>
          </a:xfrm>
          <a:prstGeom prst="rect">
            <a:avLst/>
          </a:prstGeom>
          <a:noFill/>
        </p:spPr>
        <p:txBody>
          <a:bodyPr wrap="square" rtlCol="0">
            <a:spAutoFit/>
          </a:bodyPr>
          <a:lstStyle/>
          <a:p>
            <a:r>
              <a:rPr kumimoji="1" lang="ja-JP" altLang="en-US" sz="4623" dirty="0">
                <a:solidFill>
                  <a:srgbClr val="002060"/>
                </a:solidFill>
                <a:latin typeface="BIZ UDP明朝 Medium" panose="02020500000000000000" pitchFamily="18" charset="-128"/>
                <a:ea typeface="BIZ UDP明朝 Medium" panose="02020500000000000000" pitchFamily="18" charset="-128"/>
              </a:rPr>
              <a:t>①クリームをお顔全体に薄く伸ばします。</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3697"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3697"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3236"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3236" dirty="0">
                <a:solidFill>
                  <a:srgbClr val="002060"/>
                </a:solidFill>
                <a:latin typeface="BIZ UDP明朝 Medium" panose="02020500000000000000" pitchFamily="18" charset="-128"/>
                <a:ea typeface="BIZ UDP明朝 Medium" panose="02020500000000000000" pitchFamily="18" charset="-128"/>
              </a:rPr>
              <a:t>マッサージしやすくするためと、指に負担をかけないようにするためです。</a:t>
            </a:r>
          </a:p>
        </p:txBody>
      </p:sp>
      <p:sp>
        <p:nvSpPr>
          <p:cNvPr id="10" name="テキスト ボックス 9">
            <a:extLst>
              <a:ext uri="{FF2B5EF4-FFF2-40B4-BE49-F238E27FC236}">
                <a16:creationId xmlns:a16="http://schemas.microsoft.com/office/drawing/2014/main" id="{E74E48E4-EDA8-4FAA-9503-AF6C2CC3898D}"/>
              </a:ext>
            </a:extLst>
          </p:cNvPr>
          <p:cNvSpPr txBox="1"/>
          <p:nvPr/>
        </p:nvSpPr>
        <p:spPr>
          <a:xfrm>
            <a:off x="4031680" y="322452"/>
            <a:ext cx="6318277" cy="874727"/>
          </a:xfrm>
          <a:prstGeom prst="rect">
            <a:avLst/>
          </a:prstGeom>
          <a:noFill/>
        </p:spPr>
        <p:txBody>
          <a:bodyPr wrap="square" rtlCol="0">
            <a:spAutoFit/>
          </a:bodyPr>
          <a:lstStyle/>
          <a:p>
            <a:r>
              <a:rPr kumimoji="1" lang="en-US" altLang="ja-JP" sz="5084" dirty="0">
                <a:solidFill>
                  <a:srgbClr val="0070C0"/>
                </a:solidFill>
                <a:latin typeface="BIZ UDPゴシック" panose="020B0400000000000000" pitchFamily="50" charset="-128"/>
                <a:ea typeface="BIZ UDPゴシック" panose="020B0400000000000000" pitchFamily="50" charset="-128"/>
              </a:rPr>
              <a:t>【</a:t>
            </a:r>
            <a:r>
              <a:rPr kumimoji="1" lang="ja-JP" altLang="en-US" sz="5084" dirty="0">
                <a:solidFill>
                  <a:srgbClr val="0070C0"/>
                </a:solidFill>
                <a:latin typeface="BIZ UDPゴシック" panose="020B0400000000000000" pitchFamily="50" charset="-128"/>
                <a:ea typeface="BIZ UDPゴシック" panose="020B0400000000000000" pitchFamily="50" charset="-128"/>
              </a:rPr>
              <a:t>ウォーミングアップ</a:t>
            </a:r>
            <a:r>
              <a:rPr kumimoji="1" lang="en-US" altLang="ja-JP" sz="5084" dirty="0">
                <a:solidFill>
                  <a:srgbClr val="0070C0"/>
                </a:solidFill>
                <a:latin typeface="BIZ UDPゴシック" panose="020B0400000000000000" pitchFamily="50" charset="-128"/>
                <a:ea typeface="BIZ UDPゴシック" panose="020B0400000000000000" pitchFamily="50" charset="-128"/>
              </a:rPr>
              <a:t>】</a:t>
            </a:r>
            <a:endParaRPr kumimoji="1" lang="ja-JP" altLang="en-US" sz="5084" dirty="0">
              <a:solidFill>
                <a:srgbClr val="0070C0"/>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AFA54ED7-F906-4624-92F3-CC5F402FCF48}"/>
              </a:ext>
            </a:extLst>
          </p:cNvPr>
          <p:cNvSpPr txBox="1"/>
          <p:nvPr/>
        </p:nvSpPr>
        <p:spPr>
          <a:xfrm>
            <a:off x="216444" y="7407884"/>
            <a:ext cx="2231883"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1003066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2DDF1468-32EE-4A1D-9ECE-E8F1955A6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470" y="-700833"/>
            <a:ext cx="8625633" cy="8625633"/>
          </a:xfrm>
          <a:prstGeom prst="rect">
            <a:avLst/>
          </a:prstGeom>
        </p:spPr>
      </p:pic>
      <p:grpSp>
        <p:nvGrpSpPr>
          <p:cNvPr id="8" name="グループ化 7">
            <a:extLst>
              <a:ext uri="{FF2B5EF4-FFF2-40B4-BE49-F238E27FC236}">
                <a16:creationId xmlns:a16="http://schemas.microsoft.com/office/drawing/2014/main" id="{70C10B85-4838-4585-B255-42609896A30D}"/>
              </a:ext>
            </a:extLst>
          </p:cNvPr>
          <p:cNvGrpSpPr/>
          <p:nvPr/>
        </p:nvGrpSpPr>
        <p:grpSpPr>
          <a:xfrm>
            <a:off x="843155" y="2868024"/>
            <a:ext cx="3256709" cy="1768257"/>
            <a:chOff x="1121537" y="2612570"/>
            <a:chExt cx="2818306" cy="1530222"/>
          </a:xfrm>
          <a:solidFill>
            <a:srgbClr val="0070C0"/>
          </a:solidFill>
        </p:grpSpPr>
        <p:sp>
          <p:nvSpPr>
            <p:cNvPr id="4" name="矢印: 上下 3">
              <a:extLst>
                <a:ext uri="{FF2B5EF4-FFF2-40B4-BE49-F238E27FC236}">
                  <a16:creationId xmlns:a16="http://schemas.microsoft.com/office/drawing/2014/main" id="{51976597-03AD-46FB-A1BE-E97BFEF5161D}"/>
                </a:ext>
              </a:extLst>
            </p:cNvPr>
            <p:cNvSpPr/>
            <p:nvPr/>
          </p:nvSpPr>
          <p:spPr>
            <a:xfrm>
              <a:off x="1121537" y="2612571"/>
              <a:ext cx="334968" cy="1530221"/>
            </a:xfrm>
            <a:prstGeom prst="up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5" name="矢印: 上下 4">
              <a:extLst>
                <a:ext uri="{FF2B5EF4-FFF2-40B4-BE49-F238E27FC236}">
                  <a16:creationId xmlns:a16="http://schemas.microsoft.com/office/drawing/2014/main" id="{1C7503D6-A994-436F-A64C-50EECF0C55AC}"/>
                </a:ext>
              </a:extLst>
            </p:cNvPr>
            <p:cNvSpPr/>
            <p:nvPr/>
          </p:nvSpPr>
          <p:spPr>
            <a:xfrm>
              <a:off x="3604875" y="2612570"/>
              <a:ext cx="334968" cy="1530221"/>
            </a:xfrm>
            <a:prstGeom prst="up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grpSp>
      <p:sp>
        <p:nvSpPr>
          <p:cNvPr id="6" name="テキスト ボックス 5">
            <a:extLst>
              <a:ext uri="{FF2B5EF4-FFF2-40B4-BE49-F238E27FC236}">
                <a16:creationId xmlns:a16="http://schemas.microsoft.com/office/drawing/2014/main" id="{44CA480B-BE5F-4D7C-B605-796E973F9007}"/>
              </a:ext>
            </a:extLst>
          </p:cNvPr>
          <p:cNvSpPr txBox="1"/>
          <p:nvPr/>
        </p:nvSpPr>
        <p:spPr>
          <a:xfrm>
            <a:off x="4978400" y="1600200"/>
            <a:ext cx="4873483" cy="2937984"/>
          </a:xfrm>
          <a:prstGeom prst="rect">
            <a:avLst/>
          </a:prstGeom>
          <a:noFill/>
        </p:spPr>
        <p:txBody>
          <a:bodyPr wrap="square" rtlCol="0">
            <a:spAutoFit/>
          </a:bodyPr>
          <a:lstStyle/>
          <a:p>
            <a:r>
              <a:rPr kumimoji="1" lang="ja-JP" altLang="en-US" sz="4623" dirty="0">
                <a:solidFill>
                  <a:srgbClr val="002060"/>
                </a:solidFill>
                <a:latin typeface="BIZ UDP明朝 Medium" panose="02020500000000000000" pitchFamily="18" charset="-128"/>
                <a:ea typeface="BIZ UDP明朝 Medium" panose="02020500000000000000" pitchFamily="18" charset="-128"/>
              </a:rPr>
              <a:t>②耳の前で上下に</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優しく行ったり</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来たり。</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ゆっくり</a:t>
            </a:r>
            <a:r>
              <a:rPr kumimoji="1" lang="en-US" altLang="ja-JP" sz="4623" dirty="0">
                <a:solidFill>
                  <a:srgbClr val="002060"/>
                </a:solidFill>
                <a:latin typeface="BIZ UDP明朝 Medium" panose="02020500000000000000" pitchFamily="18" charset="-128"/>
                <a:ea typeface="BIZ UDP明朝 Medium" panose="02020500000000000000" pitchFamily="18" charset="-128"/>
              </a:rPr>
              <a:t>5</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往復</a:t>
            </a:r>
          </a:p>
        </p:txBody>
      </p:sp>
      <p:sp>
        <p:nvSpPr>
          <p:cNvPr id="2" name="テキスト ボックス 1">
            <a:extLst>
              <a:ext uri="{FF2B5EF4-FFF2-40B4-BE49-F238E27FC236}">
                <a16:creationId xmlns:a16="http://schemas.microsoft.com/office/drawing/2014/main" id="{0568342A-3E78-4C5D-B2FB-300C188B47B0}"/>
              </a:ext>
            </a:extLst>
          </p:cNvPr>
          <p:cNvSpPr txBox="1"/>
          <p:nvPr/>
        </p:nvSpPr>
        <p:spPr>
          <a:xfrm>
            <a:off x="141242" y="7447248"/>
            <a:ext cx="2177972"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137490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シャツ が含まれている画像&#10;&#10;自動的に生成された説明">
            <a:extLst>
              <a:ext uri="{FF2B5EF4-FFF2-40B4-BE49-F238E27FC236}">
                <a16:creationId xmlns:a16="http://schemas.microsoft.com/office/drawing/2014/main" id="{079EF4A3-8A6A-4089-9D65-B8B60E02EA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4800" y="1066800"/>
            <a:ext cx="6730321" cy="5257800"/>
          </a:xfrm>
          <a:prstGeom prst="rect">
            <a:avLst/>
          </a:prstGeom>
        </p:spPr>
      </p:pic>
      <p:sp>
        <p:nvSpPr>
          <p:cNvPr id="6" name="矢印: 下 5">
            <a:extLst>
              <a:ext uri="{FF2B5EF4-FFF2-40B4-BE49-F238E27FC236}">
                <a16:creationId xmlns:a16="http://schemas.microsoft.com/office/drawing/2014/main" id="{E1D6D167-1EEE-427B-A5FB-87AC8C51A619}"/>
              </a:ext>
            </a:extLst>
          </p:cNvPr>
          <p:cNvSpPr/>
          <p:nvPr/>
        </p:nvSpPr>
        <p:spPr>
          <a:xfrm>
            <a:off x="2050625" y="4343400"/>
            <a:ext cx="484632" cy="1632466"/>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E6A3F27-B4E3-4F0E-9360-F281E5D342AA}"/>
              </a:ext>
            </a:extLst>
          </p:cNvPr>
          <p:cNvSpPr txBox="1"/>
          <p:nvPr/>
        </p:nvSpPr>
        <p:spPr>
          <a:xfrm>
            <a:off x="177800" y="7391400"/>
            <a:ext cx="1765617"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cxnSp>
        <p:nvCxnSpPr>
          <p:cNvPr id="10" name="直線矢印コネクタ 9">
            <a:extLst>
              <a:ext uri="{FF2B5EF4-FFF2-40B4-BE49-F238E27FC236}">
                <a16:creationId xmlns:a16="http://schemas.microsoft.com/office/drawing/2014/main" id="{078A288F-9D2C-417E-A551-D18B664434C2}"/>
              </a:ext>
            </a:extLst>
          </p:cNvPr>
          <p:cNvCxnSpPr>
            <a:cxnSpLocks/>
          </p:cNvCxnSpPr>
          <p:nvPr/>
        </p:nvCxnSpPr>
        <p:spPr>
          <a:xfrm flipH="1" flipV="1">
            <a:off x="2425870" y="5121533"/>
            <a:ext cx="1104730" cy="83147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5" name="テキスト ボックス 14">
            <a:extLst>
              <a:ext uri="{FF2B5EF4-FFF2-40B4-BE49-F238E27FC236}">
                <a16:creationId xmlns:a16="http://schemas.microsoft.com/office/drawing/2014/main" id="{CF6E5B6E-366D-48BF-8368-8B69CDA582F8}"/>
              </a:ext>
            </a:extLst>
          </p:cNvPr>
          <p:cNvSpPr txBox="1"/>
          <p:nvPr/>
        </p:nvSpPr>
        <p:spPr>
          <a:xfrm>
            <a:off x="2425869" y="5953006"/>
            <a:ext cx="1911012" cy="461665"/>
          </a:xfrm>
          <a:prstGeom prst="rect">
            <a:avLst/>
          </a:prstGeom>
          <a:noFill/>
        </p:spPr>
        <p:txBody>
          <a:bodyPr wrap="square" rtlCol="0">
            <a:spAutoFit/>
          </a:bodyPr>
          <a:lstStyle/>
          <a:p>
            <a:r>
              <a:rPr kumimoji="1" lang="ja-JP" altLang="en-US" sz="2400" b="1" dirty="0">
                <a:solidFill>
                  <a:schemeClr val="tx2"/>
                </a:solidFill>
              </a:rPr>
              <a:t>胸鎖乳突筋</a:t>
            </a:r>
          </a:p>
        </p:txBody>
      </p:sp>
      <p:sp>
        <p:nvSpPr>
          <p:cNvPr id="17" name="テキスト ボックス 16">
            <a:extLst>
              <a:ext uri="{FF2B5EF4-FFF2-40B4-BE49-F238E27FC236}">
                <a16:creationId xmlns:a16="http://schemas.microsoft.com/office/drawing/2014/main" id="{AFF285BC-8562-4B85-90AA-09CA6DC6ADF9}"/>
              </a:ext>
            </a:extLst>
          </p:cNvPr>
          <p:cNvSpPr txBox="1"/>
          <p:nvPr/>
        </p:nvSpPr>
        <p:spPr>
          <a:xfrm>
            <a:off x="5283200" y="6141482"/>
            <a:ext cx="3886200" cy="1200329"/>
          </a:xfrm>
          <a:prstGeom prst="rect">
            <a:avLst/>
          </a:prstGeom>
          <a:noFill/>
        </p:spPr>
        <p:txBody>
          <a:bodyPr wrap="square">
            <a:spAutoFit/>
          </a:bodyPr>
          <a:lstStyle/>
          <a:p>
            <a:r>
              <a:rPr kumimoji="1" lang="ja-JP" altLang="en-US" sz="3600" dirty="0">
                <a:solidFill>
                  <a:srgbClr val="0070C0"/>
                </a:solidFill>
                <a:latin typeface="BIZ UDP明朝 Medium" panose="02020500000000000000" pitchFamily="18" charset="-128"/>
                <a:ea typeface="BIZ UDP明朝 Medium" panose="02020500000000000000" pitchFamily="18" charset="-128"/>
              </a:rPr>
              <a:t>ウォーミングアップ　</a:t>
            </a:r>
            <a:endParaRPr kumimoji="1" lang="en-US" altLang="ja-JP" sz="3600" dirty="0">
              <a:solidFill>
                <a:srgbClr val="0070C0"/>
              </a:solidFill>
              <a:latin typeface="BIZ UDP明朝 Medium" panose="02020500000000000000" pitchFamily="18" charset="-128"/>
              <a:ea typeface="BIZ UDP明朝 Medium" panose="02020500000000000000" pitchFamily="18" charset="-128"/>
            </a:endParaRPr>
          </a:p>
          <a:p>
            <a:r>
              <a:rPr kumimoji="1" lang="ja-JP" altLang="en-US" sz="3600" dirty="0">
                <a:solidFill>
                  <a:srgbClr val="0070C0"/>
                </a:solidFill>
                <a:latin typeface="BIZ UDP明朝 Medium" panose="02020500000000000000" pitchFamily="18" charset="-128"/>
                <a:ea typeface="BIZ UDP明朝 Medium" panose="02020500000000000000" pitchFamily="18" charset="-128"/>
              </a:rPr>
              <a:t>完了！</a:t>
            </a:r>
          </a:p>
        </p:txBody>
      </p:sp>
      <p:sp>
        <p:nvSpPr>
          <p:cNvPr id="18" name="テキスト ボックス 17">
            <a:extLst>
              <a:ext uri="{FF2B5EF4-FFF2-40B4-BE49-F238E27FC236}">
                <a16:creationId xmlns:a16="http://schemas.microsoft.com/office/drawing/2014/main" id="{4517BD08-F1CE-42E8-9472-C4EDD8E420B7}"/>
              </a:ext>
            </a:extLst>
          </p:cNvPr>
          <p:cNvSpPr txBox="1"/>
          <p:nvPr/>
        </p:nvSpPr>
        <p:spPr>
          <a:xfrm>
            <a:off x="4064000" y="881122"/>
            <a:ext cx="6502400" cy="3046988"/>
          </a:xfrm>
          <a:prstGeom prst="rect">
            <a:avLst/>
          </a:prstGeom>
          <a:noFill/>
        </p:spPr>
        <p:txBody>
          <a:bodyPr wrap="square" rtlCol="0">
            <a:spAutoFit/>
          </a:bodyPr>
          <a:lstStyle/>
          <a:p>
            <a:r>
              <a:rPr kumimoji="1" lang="ja-JP" altLang="en-US" sz="4800" dirty="0">
                <a:solidFill>
                  <a:schemeClr val="accent1">
                    <a:lumMod val="50000"/>
                  </a:schemeClr>
                </a:solidFill>
                <a:latin typeface="BIZ UDP明朝 Medium" panose="02020500000000000000" pitchFamily="18" charset="-128"/>
                <a:ea typeface="BIZ UDP明朝 Medium" panose="02020500000000000000" pitchFamily="18" charset="-128"/>
              </a:rPr>
              <a:t>③首の横の胸鎖乳突筋を親指と人差指で</a:t>
            </a:r>
            <a:endParaRPr kumimoji="1" lang="en-US" altLang="ja-JP" sz="4800" dirty="0">
              <a:solidFill>
                <a:schemeClr val="accent1">
                  <a:lumMod val="50000"/>
                </a:schemeClr>
              </a:solidFill>
              <a:latin typeface="BIZ UDP明朝 Medium" panose="02020500000000000000" pitchFamily="18" charset="-128"/>
              <a:ea typeface="BIZ UDP明朝 Medium" panose="02020500000000000000" pitchFamily="18" charset="-128"/>
            </a:endParaRPr>
          </a:p>
          <a:p>
            <a:r>
              <a:rPr kumimoji="1" lang="ja-JP" altLang="en-US" sz="4800" dirty="0">
                <a:solidFill>
                  <a:schemeClr val="accent1">
                    <a:lumMod val="50000"/>
                  </a:schemeClr>
                </a:solidFill>
                <a:latin typeface="BIZ UDP明朝 Medium" panose="02020500000000000000" pitchFamily="18" charset="-128"/>
                <a:ea typeface="BIZ UDP明朝 Medium" panose="02020500000000000000" pitchFamily="18" charset="-128"/>
              </a:rPr>
              <a:t>挟んで上から下へ優しく</a:t>
            </a:r>
            <a:endParaRPr kumimoji="1" lang="en-US" altLang="ja-JP" sz="4800" dirty="0">
              <a:solidFill>
                <a:schemeClr val="accent1">
                  <a:lumMod val="50000"/>
                </a:schemeClr>
              </a:solidFill>
              <a:latin typeface="BIZ UDP明朝 Medium" panose="02020500000000000000" pitchFamily="18" charset="-128"/>
              <a:ea typeface="BIZ UDP明朝 Medium" panose="02020500000000000000" pitchFamily="18" charset="-128"/>
            </a:endParaRPr>
          </a:p>
          <a:p>
            <a:r>
              <a:rPr kumimoji="1" lang="ja-JP" altLang="en-US" sz="4800" dirty="0">
                <a:solidFill>
                  <a:schemeClr val="accent1">
                    <a:lumMod val="50000"/>
                  </a:schemeClr>
                </a:solidFill>
                <a:latin typeface="BIZ UDP明朝 Medium" panose="02020500000000000000" pitchFamily="18" charset="-128"/>
                <a:ea typeface="BIZ UDP明朝 Medium" panose="02020500000000000000" pitchFamily="18" charset="-128"/>
              </a:rPr>
              <a:t>動かす。</a:t>
            </a:r>
          </a:p>
        </p:txBody>
      </p:sp>
      <p:sp>
        <p:nvSpPr>
          <p:cNvPr id="21" name="テキスト ボックス 20">
            <a:extLst>
              <a:ext uri="{FF2B5EF4-FFF2-40B4-BE49-F238E27FC236}">
                <a16:creationId xmlns:a16="http://schemas.microsoft.com/office/drawing/2014/main" id="{CAD25CDF-6DF4-4164-B008-F9FA042BC9C2}"/>
              </a:ext>
            </a:extLst>
          </p:cNvPr>
          <p:cNvSpPr txBox="1"/>
          <p:nvPr/>
        </p:nvSpPr>
        <p:spPr>
          <a:xfrm>
            <a:off x="4140200" y="4233803"/>
            <a:ext cx="3886200" cy="769441"/>
          </a:xfrm>
          <a:prstGeom prst="rect">
            <a:avLst/>
          </a:prstGeom>
          <a:noFill/>
        </p:spPr>
        <p:txBody>
          <a:bodyPr wrap="square" rtlCol="0">
            <a:spAutoFit/>
          </a:bodyPr>
          <a:lstStyle/>
          <a:p>
            <a:r>
              <a:rPr kumimoji="1" lang="ja-JP" altLang="en-US" sz="4400" dirty="0">
                <a:solidFill>
                  <a:schemeClr val="accent1">
                    <a:lumMod val="50000"/>
                  </a:schemeClr>
                </a:solidFill>
                <a:latin typeface="BIZ UDP明朝 Medium" panose="02020500000000000000" pitchFamily="18" charset="-128"/>
                <a:ea typeface="BIZ UDP明朝 Medium" panose="02020500000000000000" pitchFamily="18" charset="-128"/>
              </a:rPr>
              <a:t>片側</a:t>
            </a:r>
            <a:r>
              <a:rPr kumimoji="1" lang="en-US" altLang="ja-JP" sz="4400" dirty="0">
                <a:solidFill>
                  <a:schemeClr val="accent1">
                    <a:lumMod val="50000"/>
                  </a:schemeClr>
                </a:solidFill>
                <a:latin typeface="BIZ UDP明朝 Medium" panose="02020500000000000000" pitchFamily="18" charset="-128"/>
                <a:ea typeface="BIZ UDP明朝 Medium" panose="02020500000000000000" pitchFamily="18" charset="-128"/>
              </a:rPr>
              <a:t>5</a:t>
            </a:r>
            <a:r>
              <a:rPr kumimoji="1" lang="ja-JP" altLang="en-US" sz="4400" dirty="0">
                <a:solidFill>
                  <a:schemeClr val="accent1">
                    <a:lumMod val="50000"/>
                  </a:schemeClr>
                </a:solidFill>
                <a:latin typeface="BIZ UDP明朝 Medium" panose="02020500000000000000" pitchFamily="18" charset="-128"/>
                <a:ea typeface="BIZ UDP明朝 Medium" panose="02020500000000000000" pitchFamily="18" charset="-128"/>
              </a:rPr>
              <a:t>回ずつ</a:t>
            </a:r>
          </a:p>
        </p:txBody>
      </p:sp>
    </p:spTree>
    <p:extLst>
      <p:ext uri="{BB962C8B-B14F-4D97-AF65-F5344CB8AC3E}">
        <p14:creationId xmlns:p14="http://schemas.microsoft.com/office/powerpoint/2010/main" val="2362779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2DDF1468-32EE-4A1D-9ECE-E8F1955A6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2546"/>
            <a:ext cx="4416771" cy="4416771"/>
          </a:xfrm>
          <a:prstGeom prst="rect">
            <a:avLst/>
          </a:prstGeom>
        </p:spPr>
      </p:pic>
      <p:sp>
        <p:nvSpPr>
          <p:cNvPr id="2" name="テキスト ボックス 1">
            <a:extLst>
              <a:ext uri="{FF2B5EF4-FFF2-40B4-BE49-F238E27FC236}">
                <a16:creationId xmlns:a16="http://schemas.microsoft.com/office/drawing/2014/main" id="{0568342A-3E78-4C5D-B2FB-300C188B47B0}"/>
              </a:ext>
            </a:extLst>
          </p:cNvPr>
          <p:cNvSpPr txBox="1"/>
          <p:nvPr/>
        </p:nvSpPr>
        <p:spPr>
          <a:xfrm>
            <a:off x="141242" y="7447248"/>
            <a:ext cx="2177972"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
        <p:nvSpPr>
          <p:cNvPr id="9" name="台形 8">
            <a:extLst>
              <a:ext uri="{FF2B5EF4-FFF2-40B4-BE49-F238E27FC236}">
                <a16:creationId xmlns:a16="http://schemas.microsoft.com/office/drawing/2014/main" id="{87964148-0F04-40C7-9918-66A3F923963B}"/>
              </a:ext>
            </a:extLst>
          </p:cNvPr>
          <p:cNvSpPr/>
          <p:nvPr/>
        </p:nvSpPr>
        <p:spPr>
          <a:xfrm>
            <a:off x="1789285" y="3233484"/>
            <a:ext cx="838200" cy="68580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9622B5AB-1AC2-4F80-AB1A-AE2675FA00BB}"/>
              </a:ext>
            </a:extLst>
          </p:cNvPr>
          <p:cNvCxnSpPr>
            <a:cxnSpLocks/>
          </p:cNvCxnSpPr>
          <p:nvPr/>
        </p:nvCxnSpPr>
        <p:spPr>
          <a:xfrm>
            <a:off x="887328" y="2928684"/>
            <a:ext cx="685800" cy="609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EB8057EE-D0EC-4523-8FA2-B891BDCEA862}"/>
              </a:ext>
            </a:extLst>
          </p:cNvPr>
          <p:cNvSpPr txBox="1"/>
          <p:nvPr/>
        </p:nvSpPr>
        <p:spPr>
          <a:xfrm>
            <a:off x="3299422" y="1676400"/>
            <a:ext cx="6860577" cy="2215991"/>
          </a:xfrm>
          <a:prstGeom prst="rect">
            <a:avLst/>
          </a:prstGeom>
          <a:noFill/>
        </p:spPr>
        <p:txBody>
          <a:bodyPr wrap="square" rtlCol="0">
            <a:spAutoFit/>
          </a:bodyPr>
          <a:lstStyle/>
          <a:p>
            <a:r>
              <a:rPr kumimoji="1" lang="ja-JP" altLang="en-US" sz="4000" dirty="0">
                <a:latin typeface="BIZ UD明朝 Medium" panose="02020500000000000000" pitchFamily="17" charset="-128"/>
                <a:ea typeface="BIZ UD明朝 Medium" panose="02020500000000000000" pitchFamily="17" charset="-128"/>
              </a:rPr>
              <a:t>喉元に指を下に向けて</a:t>
            </a:r>
            <a:r>
              <a:rPr lang="ja-JP" altLang="ja-JP" sz="40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当てます。鼻から息を吸い、</a:t>
            </a:r>
            <a:endParaRPr lang="en-US" altLang="ja-JP" sz="40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r>
              <a:rPr lang="ja-JP" altLang="ja-JP" sz="40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口からゆっくり吐きだし</a:t>
            </a:r>
            <a:r>
              <a:rPr lang="ja-JP" altLang="en-US" sz="4000" kern="100" dirty="0">
                <a:latin typeface="BIZ UD明朝 Medium" panose="02020500000000000000" pitchFamily="17" charset="-128"/>
                <a:ea typeface="BIZ UD明朝 Medium" panose="02020500000000000000" pitchFamily="17" charset="-128"/>
                <a:cs typeface="Times New Roman" panose="02020603050405020304" pitchFamily="18" charset="0"/>
              </a:rPr>
              <a:t>ます。</a:t>
            </a:r>
            <a:endParaRPr lang="ja-JP" altLang="ja-JP" sz="40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endParaRPr kumimoji="1" lang="ja-JP" altLang="en-US" dirty="0"/>
          </a:p>
        </p:txBody>
      </p:sp>
      <p:pic>
        <p:nvPicPr>
          <p:cNvPr id="16" name="図 15" descr="シャツ, 帽子, カップ が含まれている画像&#10;&#10;自動的に生成された説明">
            <a:extLst>
              <a:ext uri="{FF2B5EF4-FFF2-40B4-BE49-F238E27FC236}">
                <a16:creationId xmlns:a16="http://schemas.microsoft.com/office/drawing/2014/main" id="{351C37A7-FF47-4B43-A2D6-E52D8BD177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962" y="4391923"/>
            <a:ext cx="2794476" cy="2770352"/>
          </a:xfrm>
          <a:prstGeom prst="rect">
            <a:avLst/>
          </a:prstGeom>
        </p:spPr>
      </p:pic>
      <p:sp>
        <p:nvSpPr>
          <p:cNvPr id="17" name="テキスト ボックス 16">
            <a:extLst>
              <a:ext uri="{FF2B5EF4-FFF2-40B4-BE49-F238E27FC236}">
                <a16:creationId xmlns:a16="http://schemas.microsoft.com/office/drawing/2014/main" id="{B46619F8-C67B-43DE-9CF6-88F301625F2D}"/>
              </a:ext>
            </a:extLst>
          </p:cNvPr>
          <p:cNvSpPr txBox="1"/>
          <p:nvPr/>
        </p:nvSpPr>
        <p:spPr>
          <a:xfrm>
            <a:off x="4004636" y="4078747"/>
            <a:ext cx="5638800" cy="3170099"/>
          </a:xfrm>
          <a:prstGeom prst="rect">
            <a:avLst/>
          </a:prstGeom>
          <a:noFill/>
        </p:spPr>
        <p:txBody>
          <a:bodyPr wrap="square" rtlCol="0">
            <a:spAutoFit/>
          </a:bodyPr>
          <a:lstStyle/>
          <a:p>
            <a:pPr algn="just"/>
            <a:r>
              <a:rPr lang="ja-JP" altLang="ja-JP" sz="40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そのまま手を胸の鎖骨</a:t>
            </a:r>
            <a:r>
              <a:rPr lang="ja-JP" altLang="en-US" sz="40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ライン</a:t>
            </a:r>
            <a:r>
              <a:rPr lang="ja-JP" altLang="ja-JP" sz="40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を横にスライド指の止まったところ</a:t>
            </a:r>
            <a:r>
              <a:rPr lang="ja-JP" altLang="en-US" sz="40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イタ</a:t>
            </a:r>
            <a:r>
              <a:rPr lang="ja-JP" altLang="ja-JP" sz="40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気持ちの良いところを</a:t>
            </a:r>
            <a:r>
              <a:rPr lang="ja-JP" altLang="en-US" sz="40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クルクルと</a:t>
            </a:r>
            <a:r>
              <a:rPr lang="ja-JP" altLang="ja-JP" sz="40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緩めます。</a:t>
            </a:r>
          </a:p>
        </p:txBody>
      </p:sp>
      <p:sp>
        <p:nvSpPr>
          <p:cNvPr id="18" name="テキスト ボックス 17">
            <a:extLst>
              <a:ext uri="{FF2B5EF4-FFF2-40B4-BE49-F238E27FC236}">
                <a16:creationId xmlns:a16="http://schemas.microsoft.com/office/drawing/2014/main" id="{0CFCD3C9-BAFE-46CE-AD48-01C40D14EE81}"/>
              </a:ext>
            </a:extLst>
          </p:cNvPr>
          <p:cNvSpPr txBox="1"/>
          <p:nvPr/>
        </p:nvSpPr>
        <p:spPr>
          <a:xfrm>
            <a:off x="4004636" y="279351"/>
            <a:ext cx="4156560" cy="923330"/>
          </a:xfrm>
          <a:prstGeom prst="rect">
            <a:avLst/>
          </a:prstGeom>
          <a:noFill/>
        </p:spPr>
        <p:txBody>
          <a:bodyPr wrap="square" rtlCol="0">
            <a:spAutoFit/>
          </a:bodyPr>
          <a:lstStyle/>
          <a:p>
            <a:r>
              <a:rPr kumimoji="1" lang="ja-JP" altLang="en-US" sz="5400" dirty="0"/>
              <a:t>呼吸を調える</a:t>
            </a:r>
            <a:endParaRPr kumimoji="1" lang="en-US" altLang="ja-JP" sz="5400" dirty="0"/>
          </a:p>
        </p:txBody>
      </p:sp>
      <p:sp>
        <p:nvSpPr>
          <p:cNvPr id="19" name="矢印: 右 18">
            <a:extLst>
              <a:ext uri="{FF2B5EF4-FFF2-40B4-BE49-F238E27FC236}">
                <a16:creationId xmlns:a16="http://schemas.microsoft.com/office/drawing/2014/main" id="{0FECD92C-ACBB-4054-8454-66277E23FDAE}"/>
              </a:ext>
            </a:extLst>
          </p:cNvPr>
          <p:cNvSpPr/>
          <p:nvPr/>
        </p:nvSpPr>
        <p:spPr>
          <a:xfrm>
            <a:off x="1847210" y="7070350"/>
            <a:ext cx="1216623" cy="261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03068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の顔の絵&#10;&#10;低い精度で自動的に生成された説明">
            <a:extLst>
              <a:ext uri="{FF2B5EF4-FFF2-40B4-BE49-F238E27FC236}">
                <a16:creationId xmlns:a16="http://schemas.microsoft.com/office/drawing/2014/main" id="{DFCFC814-145A-456E-A410-614E11B9D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377" y="-542691"/>
            <a:ext cx="8625633" cy="8625633"/>
          </a:xfrm>
          <a:prstGeom prst="rect">
            <a:avLst/>
          </a:prstGeom>
        </p:spPr>
      </p:pic>
      <p:sp>
        <p:nvSpPr>
          <p:cNvPr id="3" name="テキスト ボックス 2">
            <a:extLst>
              <a:ext uri="{FF2B5EF4-FFF2-40B4-BE49-F238E27FC236}">
                <a16:creationId xmlns:a16="http://schemas.microsoft.com/office/drawing/2014/main" id="{095776D7-0A53-44A0-9A62-8655B2790B0E}"/>
              </a:ext>
            </a:extLst>
          </p:cNvPr>
          <p:cNvSpPr txBox="1"/>
          <p:nvPr/>
        </p:nvSpPr>
        <p:spPr>
          <a:xfrm>
            <a:off x="4215778" y="421694"/>
            <a:ext cx="6102636" cy="5214184"/>
          </a:xfrm>
          <a:prstGeom prst="rect">
            <a:avLst/>
          </a:prstGeom>
          <a:noFill/>
        </p:spPr>
        <p:txBody>
          <a:bodyPr wrap="square" rtlCol="0">
            <a:spAutoFit/>
          </a:bodyPr>
          <a:lstStyle/>
          <a:p>
            <a:r>
              <a:rPr kumimoji="1" lang="en-US" altLang="ja-JP" sz="5084" dirty="0">
                <a:solidFill>
                  <a:srgbClr val="0070C0"/>
                </a:solidFill>
                <a:latin typeface="BIZ UDPゴシック" panose="020B0400000000000000" pitchFamily="50" charset="-128"/>
                <a:ea typeface="BIZ UDPゴシック" panose="020B0400000000000000" pitchFamily="50" charset="-128"/>
              </a:rPr>
              <a:t>【</a:t>
            </a:r>
            <a:r>
              <a:rPr kumimoji="1" lang="ja-JP" altLang="en-US" sz="5084" dirty="0">
                <a:solidFill>
                  <a:srgbClr val="0070C0"/>
                </a:solidFill>
                <a:latin typeface="BIZ UDPゴシック" panose="020B0400000000000000" pitchFamily="50" charset="-128"/>
                <a:ea typeface="BIZ UDPゴシック" panose="020B0400000000000000" pitchFamily="50" charset="-128"/>
              </a:rPr>
              <a:t>頬のリフトアップ１</a:t>
            </a:r>
            <a:r>
              <a:rPr kumimoji="1" lang="en-US" altLang="ja-JP" sz="5084" dirty="0">
                <a:solidFill>
                  <a:srgbClr val="0070C0"/>
                </a:solidFill>
                <a:latin typeface="BIZ UDPゴシック" panose="020B0400000000000000" pitchFamily="50" charset="-128"/>
                <a:ea typeface="BIZ UDPゴシック" panose="020B0400000000000000" pitchFamily="50" charset="-128"/>
              </a:rPr>
              <a:t>】</a:t>
            </a:r>
            <a:r>
              <a:rPr kumimoji="1" lang="ja-JP" altLang="en-US" sz="5084" dirty="0">
                <a:solidFill>
                  <a:srgbClr val="0070C0"/>
                </a:solidFill>
                <a:latin typeface="BIZ UDPゴシック" panose="020B0400000000000000" pitchFamily="50" charset="-128"/>
                <a:ea typeface="BIZ UDPゴシック" panose="020B0400000000000000" pitchFamily="50" charset="-128"/>
              </a:rPr>
              <a:t>　　</a:t>
            </a:r>
            <a:endParaRPr kumimoji="1" lang="en-US" altLang="ja-JP" sz="5084" dirty="0">
              <a:solidFill>
                <a:srgbClr val="0070C0"/>
              </a:solidFill>
              <a:latin typeface="BIZ UDPゴシック" panose="020B0400000000000000" pitchFamily="50" charset="-128"/>
              <a:ea typeface="BIZ UDPゴシック" panose="020B0400000000000000" pitchFamily="50" charset="-128"/>
            </a:endParaRPr>
          </a:p>
          <a:p>
            <a:endParaRPr kumimoji="1" lang="en-US" altLang="ja-JP" sz="5084" dirty="0">
              <a:solidFill>
                <a:srgbClr val="0070C0"/>
              </a:solidFill>
              <a:latin typeface="BIZ UDPゴシック" panose="020B0400000000000000" pitchFamily="50" charset="-128"/>
              <a:ea typeface="BIZ UDPゴシック" panose="020B0400000000000000" pitchFamily="50" charset="-128"/>
            </a:endParaRPr>
          </a:p>
          <a:p>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　①大頬骨筋のリフト</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　アップです。</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　気持ちを込めて</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　しっかりあげます。</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p:txBody>
      </p:sp>
      <p:grpSp>
        <p:nvGrpSpPr>
          <p:cNvPr id="4" name="グループ化 3">
            <a:extLst>
              <a:ext uri="{FF2B5EF4-FFF2-40B4-BE49-F238E27FC236}">
                <a16:creationId xmlns:a16="http://schemas.microsoft.com/office/drawing/2014/main" id="{72A6BEE5-E99D-4DD6-9997-9F70923463D9}"/>
              </a:ext>
            </a:extLst>
          </p:cNvPr>
          <p:cNvGrpSpPr/>
          <p:nvPr/>
        </p:nvGrpSpPr>
        <p:grpSpPr>
          <a:xfrm>
            <a:off x="1692781" y="3770125"/>
            <a:ext cx="2328921" cy="1879665"/>
            <a:chOff x="1464906" y="3262607"/>
            <a:chExt cx="2015412" cy="1626634"/>
          </a:xfrm>
        </p:grpSpPr>
        <p:cxnSp>
          <p:nvCxnSpPr>
            <p:cNvPr id="5" name="直線コネクタ 4">
              <a:extLst>
                <a:ext uri="{FF2B5EF4-FFF2-40B4-BE49-F238E27FC236}">
                  <a16:creationId xmlns:a16="http://schemas.microsoft.com/office/drawing/2014/main" id="{2774C134-4BAE-43FF-AEBA-DAA70C5CB261}"/>
                </a:ext>
              </a:extLst>
            </p:cNvPr>
            <p:cNvCxnSpPr/>
            <p:nvPr/>
          </p:nvCxnSpPr>
          <p:spPr>
            <a:xfrm>
              <a:off x="1464906" y="4889241"/>
              <a:ext cx="1184988"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7D6B2C45-978B-4EF5-9EB2-F2142BD62E02}"/>
                </a:ext>
              </a:extLst>
            </p:cNvPr>
            <p:cNvCxnSpPr>
              <a:cxnSpLocks/>
            </p:cNvCxnSpPr>
            <p:nvPr/>
          </p:nvCxnSpPr>
          <p:spPr>
            <a:xfrm flipV="1">
              <a:off x="2556588" y="3909527"/>
              <a:ext cx="0" cy="895739"/>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54564B17-B358-430B-B0A8-BBBE8FC5E439}"/>
                </a:ext>
              </a:extLst>
            </p:cNvPr>
            <p:cNvCxnSpPr>
              <a:cxnSpLocks/>
            </p:cNvCxnSpPr>
            <p:nvPr/>
          </p:nvCxnSpPr>
          <p:spPr>
            <a:xfrm flipH="1">
              <a:off x="2183363" y="3909527"/>
              <a:ext cx="37322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EC022FD1-DD11-4DA4-BC1E-C826AA6DC6EB}"/>
                </a:ext>
              </a:extLst>
            </p:cNvPr>
            <p:cNvCxnSpPr>
              <a:cxnSpLocks/>
            </p:cNvCxnSpPr>
            <p:nvPr/>
          </p:nvCxnSpPr>
          <p:spPr>
            <a:xfrm flipV="1">
              <a:off x="2649894" y="3262607"/>
              <a:ext cx="830424" cy="6469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6" name="テキスト ボックス 5">
            <a:extLst>
              <a:ext uri="{FF2B5EF4-FFF2-40B4-BE49-F238E27FC236}">
                <a16:creationId xmlns:a16="http://schemas.microsoft.com/office/drawing/2014/main" id="{DC3AD476-4346-4BB3-BC99-54AF308A137C}"/>
              </a:ext>
            </a:extLst>
          </p:cNvPr>
          <p:cNvSpPr txBox="1"/>
          <p:nvPr/>
        </p:nvSpPr>
        <p:spPr>
          <a:xfrm>
            <a:off x="161729" y="7428829"/>
            <a:ext cx="1919203"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3584398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人の顔の絵&#10;&#10;低い精度で自動的に生成された説明">
            <a:extLst>
              <a:ext uri="{FF2B5EF4-FFF2-40B4-BE49-F238E27FC236}">
                <a16:creationId xmlns:a16="http://schemas.microsoft.com/office/drawing/2014/main" id="{FA54BCD1-59B2-4AD0-B53F-8043D643B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427" y="-542693"/>
            <a:ext cx="8704697" cy="8704697"/>
          </a:xfrm>
          <a:prstGeom prst="rect">
            <a:avLst/>
          </a:prstGeom>
        </p:spPr>
      </p:pic>
      <p:sp>
        <p:nvSpPr>
          <p:cNvPr id="3" name="テキスト ボックス 2">
            <a:extLst>
              <a:ext uri="{FF2B5EF4-FFF2-40B4-BE49-F238E27FC236}">
                <a16:creationId xmlns:a16="http://schemas.microsoft.com/office/drawing/2014/main" id="{F593AC17-0D59-4EE0-9655-8872F9EFB93D}"/>
              </a:ext>
            </a:extLst>
          </p:cNvPr>
          <p:cNvSpPr txBox="1"/>
          <p:nvPr/>
        </p:nvSpPr>
        <p:spPr>
          <a:xfrm>
            <a:off x="4325726" y="278263"/>
            <a:ext cx="6057381" cy="7206460"/>
          </a:xfrm>
          <a:prstGeom prst="rect">
            <a:avLst/>
          </a:prstGeom>
          <a:noFill/>
        </p:spPr>
        <p:txBody>
          <a:bodyPr wrap="square">
            <a:spAutoFit/>
          </a:bodyPr>
          <a:lstStyle/>
          <a:p>
            <a:r>
              <a:rPr kumimoji="1" lang="ja-JP" altLang="en-US" sz="4623" dirty="0">
                <a:solidFill>
                  <a:srgbClr val="002060"/>
                </a:solidFill>
                <a:latin typeface="BIZ UDP明朝 Medium" panose="02020500000000000000" pitchFamily="18" charset="-128"/>
                <a:ea typeface="BIZ UDP明朝 Medium" panose="02020500000000000000" pitchFamily="18" charset="-128"/>
              </a:rPr>
              <a:t>②口角の横、指</a:t>
            </a:r>
            <a:r>
              <a:rPr kumimoji="1" lang="en-US" altLang="ja-JP" sz="4623" dirty="0">
                <a:solidFill>
                  <a:srgbClr val="002060"/>
                </a:solidFill>
                <a:latin typeface="BIZ UDP明朝 Medium" panose="02020500000000000000" pitchFamily="18" charset="-128"/>
                <a:ea typeface="BIZ UDP明朝 Medium" panose="02020500000000000000" pitchFamily="18" charset="-128"/>
              </a:rPr>
              <a:t>2</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本分</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空けた所から頬骨下縁</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まで引き上げます（筋肉を意識して</a:t>
            </a:r>
            <a:r>
              <a:rPr kumimoji="1" lang="en-US" altLang="ja-JP" sz="4623" dirty="0">
                <a:solidFill>
                  <a:srgbClr val="002060"/>
                </a:solidFill>
                <a:latin typeface="BIZ UDP明朝 Medium" panose="02020500000000000000" pitchFamily="18" charset="-128"/>
                <a:ea typeface="BIZ UDP明朝 Medium" panose="02020500000000000000" pitchFamily="18" charset="-128"/>
              </a:rPr>
              <a:t>)</a:t>
            </a: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③たるんだ筋肉も</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巻き込んで小鼻へ幅寄せ。そのまま斜め上</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こめかみ方向へ。</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④</a:t>
            </a:r>
            <a:r>
              <a:rPr kumimoji="1" lang="en-US" altLang="ja-JP" sz="4623" dirty="0">
                <a:solidFill>
                  <a:srgbClr val="002060"/>
                </a:solidFill>
                <a:latin typeface="BIZ UDP明朝 Medium" panose="02020500000000000000" pitchFamily="18" charset="-128"/>
                <a:ea typeface="BIZ UDP明朝 Medium" panose="02020500000000000000" pitchFamily="18" charset="-128"/>
              </a:rPr>
              <a:t>4</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回～</a:t>
            </a:r>
            <a:r>
              <a:rPr kumimoji="1" lang="en-US" altLang="ja-JP" sz="4623" dirty="0">
                <a:solidFill>
                  <a:srgbClr val="002060"/>
                </a:solidFill>
                <a:latin typeface="BIZ UDP明朝 Medium" panose="02020500000000000000" pitchFamily="18" charset="-128"/>
                <a:ea typeface="BIZ UDP明朝 Medium" panose="02020500000000000000" pitchFamily="18" charset="-128"/>
              </a:rPr>
              <a:t>6</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回</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繰り返します。</a:t>
            </a:r>
          </a:p>
        </p:txBody>
      </p:sp>
      <p:grpSp>
        <p:nvGrpSpPr>
          <p:cNvPr id="6" name="グループ化 5">
            <a:extLst>
              <a:ext uri="{FF2B5EF4-FFF2-40B4-BE49-F238E27FC236}">
                <a16:creationId xmlns:a16="http://schemas.microsoft.com/office/drawing/2014/main" id="{185EE9F2-C03A-4E55-8ABB-19D13C06C3D8}"/>
              </a:ext>
            </a:extLst>
          </p:cNvPr>
          <p:cNvGrpSpPr/>
          <p:nvPr/>
        </p:nvGrpSpPr>
        <p:grpSpPr>
          <a:xfrm>
            <a:off x="1599259" y="3450255"/>
            <a:ext cx="2303840" cy="2231883"/>
            <a:chOff x="1430627" y="3060441"/>
            <a:chExt cx="1993708" cy="1931437"/>
          </a:xfrm>
        </p:grpSpPr>
        <p:cxnSp>
          <p:nvCxnSpPr>
            <p:cNvPr id="7" name="直線コネクタ 6">
              <a:extLst>
                <a:ext uri="{FF2B5EF4-FFF2-40B4-BE49-F238E27FC236}">
                  <a16:creationId xmlns:a16="http://schemas.microsoft.com/office/drawing/2014/main" id="{7CE37B6C-0DAF-40A4-B6AC-AECC866E0947}"/>
                </a:ext>
              </a:extLst>
            </p:cNvPr>
            <p:cNvCxnSpPr/>
            <p:nvPr/>
          </p:nvCxnSpPr>
          <p:spPr>
            <a:xfrm>
              <a:off x="1430627" y="4991878"/>
              <a:ext cx="1184988"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C08BB9CE-02A2-4529-9EF2-733E9C47C247}"/>
                </a:ext>
              </a:extLst>
            </p:cNvPr>
            <p:cNvCxnSpPr>
              <a:cxnSpLocks/>
            </p:cNvCxnSpPr>
            <p:nvPr/>
          </p:nvCxnSpPr>
          <p:spPr>
            <a:xfrm flipV="1">
              <a:off x="2556588" y="3909528"/>
              <a:ext cx="0" cy="765109"/>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407A8070-FA58-4B00-A11D-8BB1C71064E2}"/>
                </a:ext>
              </a:extLst>
            </p:cNvPr>
            <p:cNvCxnSpPr>
              <a:cxnSpLocks/>
            </p:cNvCxnSpPr>
            <p:nvPr/>
          </p:nvCxnSpPr>
          <p:spPr>
            <a:xfrm flipH="1">
              <a:off x="2183363" y="3909527"/>
              <a:ext cx="37322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E5FC0D75-3487-450E-A80A-FB1F8DE2084C}"/>
                </a:ext>
              </a:extLst>
            </p:cNvPr>
            <p:cNvCxnSpPr>
              <a:cxnSpLocks/>
            </p:cNvCxnSpPr>
            <p:nvPr/>
          </p:nvCxnSpPr>
          <p:spPr>
            <a:xfrm flipV="1">
              <a:off x="2649894" y="3060441"/>
              <a:ext cx="774441" cy="8490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2" name="テキスト ボックス 1">
            <a:extLst>
              <a:ext uri="{FF2B5EF4-FFF2-40B4-BE49-F238E27FC236}">
                <a16:creationId xmlns:a16="http://schemas.microsoft.com/office/drawing/2014/main" id="{3A90FD53-C126-4267-B2DD-2202765E3822}"/>
              </a:ext>
            </a:extLst>
          </p:cNvPr>
          <p:cNvSpPr txBox="1"/>
          <p:nvPr/>
        </p:nvSpPr>
        <p:spPr>
          <a:xfrm>
            <a:off x="183296" y="7498017"/>
            <a:ext cx="2027025"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cxnSp>
        <p:nvCxnSpPr>
          <p:cNvPr id="11" name="直線コネクタ 10">
            <a:extLst>
              <a:ext uri="{FF2B5EF4-FFF2-40B4-BE49-F238E27FC236}">
                <a16:creationId xmlns:a16="http://schemas.microsoft.com/office/drawing/2014/main" id="{D40211CA-70BA-4A87-A5D7-28D378FFC978}"/>
              </a:ext>
            </a:extLst>
          </p:cNvPr>
          <p:cNvCxnSpPr>
            <a:cxnSpLocks/>
          </p:cNvCxnSpPr>
          <p:nvPr/>
        </p:nvCxnSpPr>
        <p:spPr>
          <a:xfrm>
            <a:off x="2900370" y="5337112"/>
            <a:ext cx="215641" cy="301896"/>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984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の顔の絵&#10;&#10;低い精度で自動的に生成された説明">
            <a:extLst>
              <a:ext uri="{FF2B5EF4-FFF2-40B4-BE49-F238E27FC236}">
                <a16:creationId xmlns:a16="http://schemas.microsoft.com/office/drawing/2014/main" id="{A638D11E-51FB-418C-AAAE-F59628A21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761" y="-542691"/>
            <a:ext cx="8625633" cy="8625633"/>
          </a:xfrm>
          <a:prstGeom prst="rect">
            <a:avLst/>
          </a:prstGeom>
        </p:spPr>
      </p:pic>
      <p:sp>
        <p:nvSpPr>
          <p:cNvPr id="4" name="テキスト ボックス 3">
            <a:extLst>
              <a:ext uri="{FF2B5EF4-FFF2-40B4-BE49-F238E27FC236}">
                <a16:creationId xmlns:a16="http://schemas.microsoft.com/office/drawing/2014/main" id="{F3207DA3-620B-4E4E-BDD6-C047EDD008CC}"/>
              </a:ext>
            </a:extLst>
          </p:cNvPr>
          <p:cNvSpPr txBox="1"/>
          <p:nvPr/>
        </p:nvSpPr>
        <p:spPr>
          <a:xfrm>
            <a:off x="4245651" y="400889"/>
            <a:ext cx="6199676" cy="6494791"/>
          </a:xfrm>
          <a:prstGeom prst="rect">
            <a:avLst/>
          </a:prstGeom>
          <a:noFill/>
        </p:spPr>
        <p:txBody>
          <a:bodyPr wrap="square" rtlCol="0">
            <a:spAutoFit/>
          </a:bodyPr>
          <a:lstStyle/>
          <a:p>
            <a:r>
              <a:rPr kumimoji="1" lang="en-US" altLang="ja-JP" sz="5084" dirty="0">
                <a:solidFill>
                  <a:srgbClr val="0070C0"/>
                </a:solidFill>
                <a:latin typeface="BIZ UDPゴシック" panose="020B0400000000000000" pitchFamily="50" charset="-128"/>
                <a:ea typeface="BIZ UDPゴシック" panose="020B0400000000000000" pitchFamily="50" charset="-128"/>
              </a:rPr>
              <a:t>【</a:t>
            </a:r>
            <a:r>
              <a:rPr kumimoji="1" lang="ja-JP" altLang="en-US" sz="5084" dirty="0">
                <a:solidFill>
                  <a:srgbClr val="0070C0"/>
                </a:solidFill>
                <a:latin typeface="BIZ UDPゴシック" panose="020B0400000000000000" pitchFamily="50" charset="-128"/>
                <a:ea typeface="BIZ UDPゴシック" panose="020B0400000000000000" pitchFamily="50" charset="-128"/>
              </a:rPr>
              <a:t>頬のリフトアップ２</a:t>
            </a:r>
            <a:r>
              <a:rPr kumimoji="1" lang="en-US" altLang="ja-JP" sz="5084" dirty="0">
                <a:solidFill>
                  <a:srgbClr val="0070C0"/>
                </a:solidFill>
                <a:latin typeface="BIZ UDPゴシック" panose="020B0400000000000000" pitchFamily="50" charset="-128"/>
                <a:ea typeface="BIZ UDPゴシック" panose="020B0400000000000000" pitchFamily="50" charset="-128"/>
              </a:rPr>
              <a:t>】</a:t>
            </a:r>
          </a:p>
          <a:p>
            <a:endParaRPr kumimoji="1" lang="en-US" altLang="ja-JP" sz="4160"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①軽く拳を作り、</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顎下から頬骨に</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当たるまで引き上げ、　　　こめかみ方向へゆっくり筋肉を引き上げます。</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②</a:t>
            </a:r>
            <a:r>
              <a:rPr kumimoji="1" lang="en-US" altLang="ja-JP" sz="4623" dirty="0">
                <a:solidFill>
                  <a:srgbClr val="002060"/>
                </a:solidFill>
                <a:latin typeface="BIZ UDP明朝 Medium" panose="02020500000000000000" pitchFamily="18" charset="-128"/>
                <a:ea typeface="BIZ UDP明朝 Medium" panose="02020500000000000000" pitchFamily="18" charset="-128"/>
              </a:rPr>
              <a:t>4</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回～</a:t>
            </a:r>
            <a:r>
              <a:rPr kumimoji="1" lang="en-US" altLang="ja-JP" sz="4623" dirty="0">
                <a:solidFill>
                  <a:srgbClr val="002060"/>
                </a:solidFill>
                <a:latin typeface="BIZ UDP明朝 Medium" panose="02020500000000000000" pitchFamily="18" charset="-128"/>
                <a:ea typeface="BIZ UDP明朝 Medium" panose="02020500000000000000" pitchFamily="18" charset="-128"/>
              </a:rPr>
              <a:t>6</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回</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繰り返します。</a:t>
            </a:r>
          </a:p>
        </p:txBody>
      </p:sp>
      <p:cxnSp>
        <p:nvCxnSpPr>
          <p:cNvPr id="8" name="直線矢印コネクタ 7">
            <a:extLst>
              <a:ext uri="{FF2B5EF4-FFF2-40B4-BE49-F238E27FC236}">
                <a16:creationId xmlns:a16="http://schemas.microsoft.com/office/drawing/2014/main" id="{709AAD38-84EE-4B57-808E-758EAB502C2A}"/>
              </a:ext>
            </a:extLst>
          </p:cNvPr>
          <p:cNvCxnSpPr/>
          <p:nvPr/>
        </p:nvCxnSpPr>
        <p:spPr>
          <a:xfrm flipV="1">
            <a:off x="3051317" y="4496111"/>
            <a:ext cx="0" cy="12830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9F8A39A-B0BA-4A69-AFBC-E0212E76FBE2}"/>
              </a:ext>
            </a:extLst>
          </p:cNvPr>
          <p:cNvCxnSpPr>
            <a:cxnSpLocks/>
          </p:cNvCxnSpPr>
          <p:nvPr/>
        </p:nvCxnSpPr>
        <p:spPr>
          <a:xfrm flipV="1">
            <a:off x="3180703" y="3191487"/>
            <a:ext cx="819435" cy="1326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A728A04-587C-496D-BB5E-FA03252DC50F}"/>
              </a:ext>
            </a:extLst>
          </p:cNvPr>
          <p:cNvSpPr txBox="1"/>
          <p:nvPr/>
        </p:nvSpPr>
        <p:spPr>
          <a:xfrm>
            <a:off x="140167" y="7498017"/>
            <a:ext cx="2156408"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3090975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7005FCF4-820F-4158-A85C-F917184C7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688741"/>
            <a:ext cx="8613541" cy="8613541"/>
          </a:xfrm>
          <a:prstGeom prst="rect">
            <a:avLst/>
          </a:prstGeom>
        </p:spPr>
      </p:pic>
      <p:sp>
        <p:nvSpPr>
          <p:cNvPr id="6" name="テキスト ボックス 5">
            <a:extLst>
              <a:ext uri="{FF2B5EF4-FFF2-40B4-BE49-F238E27FC236}">
                <a16:creationId xmlns:a16="http://schemas.microsoft.com/office/drawing/2014/main" id="{40012A15-C3FD-4FAC-AFC6-A1392D53A06D}"/>
              </a:ext>
            </a:extLst>
          </p:cNvPr>
          <p:cNvSpPr txBox="1"/>
          <p:nvPr/>
        </p:nvSpPr>
        <p:spPr>
          <a:xfrm>
            <a:off x="398935" y="7525864"/>
            <a:ext cx="1962331" cy="376898"/>
          </a:xfrm>
          <a:prstGeom prst="rect">
            <a:avLst/>
          </a:prstGeom>
          <a:noFill/>
        </p:spPr>
        <p:txBody>
          <a:bodyPr wrap="square" rtlCol="0">
            <a:spAutoFit/>
          </a:bodyPr>
          <a:lstStyle/>
          <a:p>
            <a:endParaRPr kumimoji="1" lang="ja-JP" altLang="en-US" sz="1849" dirty="0"/>
          </a:p>
        </p:txBody>
      </p:sp>
      <p:sp>
        <p:nvSpPr>
          <p:cNvPr id="9" name="テキスト ボックス 8">
            <a:extLst>
              <a:ext uri="{FF2B5EF4-FFF2-40B4-BE49-F238E27FC236}">
                <a16:creationId xmlns:a16="http://schemas.microsoft.com/office/drawing/2014/main" id="{C15ECB98-ECF5-4C55-9CFF-FB35B94919B1}"/>
              </a:ext>
            </a:extLst>
          </p:cNvPr>
          <p:cNvSpPr txBox="1"/>
          <p:nvPr/>
        </p:nvSpPr>
        <p:spPr>
          <a:xfrm>
            <a:off x="89848" y="7275429"/>
            <a:ext cx="1962331" cy="661463"/>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a:p>
            <a:endParaRPr kumimoji="1" lang="ja-JP" altLang="en-US" sz="1849" dirty="0">
              <a:solidFill>
                <a:schemeClr val="accent5">
                  <a:lumMod val="75000"/>
                </a:schemeClr>
              </a:solidFill>
            </a:endParaRPr>
          </a:p>
        </p:txBody>
      </p:sp>
      <p:pic>
        <p:nvPicPr>
          <p:cNvPr id="11" name="図 10" descr="手袋 が含まれている画像&#10;&#10;自動的に生成された説明">
            <a:extLst>
              <a:ext uri="{FF2B5EF4-FFF2-40B4-BE49-F238E27FC236}">
                <a16:creationId xmlns:a16="http://schemas.microsoft.com/office/drawing/2014/main" id="{A5C04B7F-0B7E-4761-9CF4-4226A82376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316"/>
          <a:stretch/>
        </p:blipFill>
        <p:spPr>
          <a:xfrm rot="15923532">
            <a:off x="395848" y="3767430"/>
            <a:ext cx="1477143" cy="2143502"/>
          </a:xfrm>
          <a:prstGeom prst="rect">
            <a:avLst/>
          </a:prstGeom>
        </p:spPr>
      </p:pic>
      <p:pic>
        <p:nvPicPr>
          <p:cNvPr id="12" name="図 11" descr="手袋 が含まれている画像&#10;&#10;自動的に生成された説明">
            <a:extLst>
              <a:ext uri="{FF2B5EF4-FFF2-40B4-BE49-F238E27FC236}">
                <a16:creationId xmlns:a16="http://schemas.microsoft.com/office/drawing/2014/main" id="{9D12C976-DD95-4BFF-98E1-A909778A83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316"/>
          <a:stretch/>
        </p:blipFill>
        <p:spPr>
          <a:xfrm rot="15923532" flipV="1">
            <a:off x="3257467" y="3707126"/>
            <a:ext cx="1477143" cy="2156128"/>
          </a:xfrm>
          <a:prstGeom prst="rect">
            <a:avLst/>
          </a:prstGeom>
        </p:spPr>
      </p:pic>
      <p:sp>
        <p:nvSpPr>
          <p:cNvPr id="14" name="楕円 13">
            <a:extLst>
              <a:ext uri="{FF2B5EF4-FFF2-40B4-BE49-F238E27FC236}">
                <a16:creationId xmlns:a16="http://schemas.microsoft.com/office/drawing/2014/main" id="{9F405101-A128-449C-834D-50E685102660}"/>
              </a:ext>
            </a:extLst>
          </p:cNvPr>
          <p:cNvSpPr/>
          <p:nvPr/>
        </p:nvSpPr>
        <p:spPr>
          <a:xfrm>
            <a:off x="3157838" y="4556590"/>
            <a:ext cx="838200" cy="30838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F3D7ED34-8B91-4EF8-8FD3-B4404A31B0FC}"/>
              </a:ext>
            </a:extLst>
          </p:cNvPr>
          <p:cNvSpPr/>
          <p:nvPr/>
        </p:nvSpPr>
        <p:spPr>
          <a:xfrm>
            <a:off x="1134419" y="4560176"/>
            <a:ext cx="838200" cy="3048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F253B68E-937E-4F69-A41C-7F80D80E4B17}"/>
              </a:ext>
            </a:extLst>
          </p:cNvPr>
          <p:cNvSpPr txBox="1"/>
          <p:nvPr/>
        </p:nvSpPr>
        <p:spPr>
          <a:xfrm>
            <a:off x="4597400" y="228600"/>
            <a:ext cx="6147994" cy="6678751"/>
          </a:xfrm>
          <a:prstGeom prst="rect">
            <a:avLst/>
          </a:prstGeom>
          <a:noFill/>
        </p:spPr>
        <p:txBody>
          <a:bodyPr wrap="square">
            <a:spAutoFit/>
          </a:bodyPr>
          <a:lstStyle/>
          <a:p>
            <a:r>
              <a:rPr kumimoji="1" lang="en-US" altLang="ja-JP" sz="4800" dirty="0">
                <a:solidFill>
                  <a:srgbClr val="0070C0"/>
                </a:solidFill>
                <a:latin typeface="BIZ UDPゴシック" panose="020B0400000000000000" pitchFamily="50" charset="-128"/>
                <a:ea typeface="BIZ UDPゴシック" panose="020B0400000000000000" pitchFamily="50" charset="-128"/>
              </a:rPr>
              <a:t>【</a:t>
            </a:r>
            <a:r>
              <a:rPr kumimoji="1" lang="ja-JP" altLang="en-US" sz="4800" dirty="0">
                <a:solidFill>
                  <a:srgbClr val="0070C0"/>
                </a:solidFill>
                <a:latin typeface="BIZ UDPゴシック" panose="020B0400000000000000" pitchFamily="50" charset="-128"/>
                <a:ea typeface="BIZ UDPゴシック" panose="020B0400000000000000" pitchFamily="50" charset="-128"/>
              </a:rPr>
              <a:t>頬のリフトアップ３</a:t>
            </a:r>
            <a:r>
              <a:rPr kumimoji="1" lang="en-US" altLang="ja-JP" sz="4800" dirty="0">
                <a:solidFill>
                  <a:srgbClr val="0070C0"/>
                </a:solidFill>
                <a:latin typeface="BIZ UDPゴシック" panose="020B0400000000000000" pitchFamily="50" charset="-128"/>
                <a:ea typeface="BIZ UDPゴシック" panose="020B0400000000000000" pitchFamily="50" charset="-128"/>
              </a:rPr>
              <a:t>】</a:t>
            </a:r>
            <a:r>
              <a:rPr kumimoji="1" lang="ja-JP" altLang="en-US" sz="4800" dirty="0">
                <a:solidFill>
                  <a:srgbClr val="0070C0"/>
                </a:solidFill>
                <a:latin typeface="BIZ UDPゴシック" panose="020B0400000000000000" pitchFamily="50" charset="-128"/>
                <a:ea typeface="BIZ UDPゴシック" panose="020B0400000000000000" pitchFamily="50" charset="-128"/>
              </a:rPr>
              <a:t>　</a:t>
            </a:r>
            <a:endParaRPr kumimoji="1" lang="en-US" altLang="ja-JP" sz="4800" dirty="0">
              <a:solidFill>
                <a:srgbClr val="0070C0"/>
              </a:solidFill>
              <a:latin typeface="BIZ UDPゴシック" panose="020B0400000000000000" pitchFamily="50" charset="-128"/>
              <a:ea typeface="BIZ UDPゴシック" panose="020B0400000000000000" pitchFamily="50" charset="-128"/>
            </a:endParaRPr>
          </a:p>
          <a:p>
            <a:endParaRPr kumimoji="1" lang="en-US" altLang="ja-JP" sz="44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200" dirty="0">
                <a:solidFill>
                  <a:schemeClr val="tx2">
                    <a:lumMod val="75000"/>
                  </a:schemeClr>
                </a:solidFill>
                <a:latin typeface="BIZ UDP明朝 Medium" panose="02020500000000000000" pitchFamily="18" charset="-128"/>
                <a:ea typeface="BIZ UDP明朝 Medium" panose="02020500000000000000" pitchFamily="18" charset="-128"/>
              </a:rPr>
              <a:t>①拇指球で頬骨を</a:t>
            </a:r>
            <a:endParaRPr kumimoji="1" lang="en-US" altLang="ja-JP" sz="4200" dirty="0">
              <a:solidFill>
                <a:schemeClr val="tx2">
                  <a:lumMod val="75000"/>
                </a:schemeClr>
              </a:solidFill>
              <a:latin typeface="BIZ UDP明朝 Medium" panose="02020500000000000000" pitchFamily="18" charset="-128"/>
              <a:ea typeface="BIZ UDP明朝 Medium" panose="02020500000000000000" pitchFamily="18" charset="-128"/>
            </a:endParaRPr>
          </a:p>
          <a:p>
            <a:r>
              <a:rPr kumimoji="1" lang="ja-JP" altLang="en-US" sz="4200" dirty="0">
                <a:solidFill>
                  <a:schemeClr val="tx2">
                    <a:lumMod val="75000"/>
                  </a:schemeClr>
                </a:solidFill>
                <a:latin typeface="BIZ UDP明朝 Medium" panose="02020500000000000000" pitchFamily="18" charset="-128"/>
                <a:ea typeface="BIZ UDP明朝 Medium" panose="02020500000000000000" pitchFamily="18" charset="-128"/>
              </a:rPr>
              <a:t>しっかりと支えます。</a:t>
            </a:r>
            <a:endParaRPr kumimoji="1" lang="en-US" altLang="ja-JP" sz="4200" dirty="0">
              <a:solidFill>
                <a:schemeClr val="tx2">
                  <a:lumMod val="75000"/>
                </a:schemeClr>
              </a:solidFill>
              <a:latin typeface="BIZ UDP明朝 Medium" panose="02020500000000000000" pitchFamily="18" charset="-128"/>
              <a:ea typeface="BIZ UDP明朝 Medium" panose="02020500000000000000" pitchFamily="18" charset="-128"/>
            </a:endParaRPr>
          </a:p>
          <a:p>
            <a:r>
              <a:rPr kumimoji="1" lang="ja-JP" altLang="en-US" sz="4200" dirty="0">
                <a:solidFill>
                  <a:schemeClr val="tx2">
                    <a:lumMod val="75000"/>
                  </a:schemeClr>
                </a:solidFill>
                <a:latin typeface="BIZ UDP明朝 Medium" panose="02020500000000000000" pitchFamily="18" charset="-128"/>
                <a:ea typeface="BIZ UDP明朝 Medium" panose="02020500000000000000" pitchFamily="18" charset="-128"/>
              </a:rPr>
              <a:t>②手のひらを水平に保ち骨を引き上げます。</a:t>
            </a:r>
            <a:endParaRPr kumimoji="1" lang="en-US" altLang="ja-JP" sz="4200" dirty="0">
              <a:solidFill>
                <a:schemeClr val="tx2">
                  <a:lumMod val="75000"/>
                </a:schemeClr>
              </a:solidFill>
              <a:latin typeface="BIZ UDP明朝 Medium" panose="02020500000000000000" pitchFamily="18" charset="-128"/>
              <a:ea typeface="BIZ UDP明朝 Medium" panose="02020500000000000000" pitchFamily="18" charset="-128"/>
            </a:endParaRPr>
          </a:p>
          <a:p>
            <a:r>
              <a:rPr kumimoji="1" lang="ja-JP" altLang="en-US" sz="4200" dirty="0">
                <a:solidFill>
                  <a:schemeClr val="tx2">
                    <a:lumMod val="75000"/>
                  </a:schemeClr>
                </a:solidFill>
                <a:latin typeface="BIZ UDP明朝 Medium" panose="02020500000000000000" pitchFamily="18" charset="-128"/>
                <a:ea typeface="BIZ UDP明朝 Medium" panose="02020500000000000000" pitchFamily="18" charset="-128"/>
              </a:rPr>
              <a:t>③そのまま耳斜め上に</a:t>
            </a:r>
            <a:endParaRPr kumimoji="1" lang="en-US" altLang="ja-JP" sz="4200" dirty="0">
              <a:solidFill>
                <a:schemeClr val="tx2">
                  <a:lumMod val="75000"/>
                </a:schemeClr>
              </a:solidFill>
              <a:latin typeface="BIZ UDP明朝 Medium" panose="02020500000000000000" pitchFamily="18" charset="-128"/>
              <a:ea typeface="BIZ UDP明朝 Medium" panose="02020500000000000000" pitchFamily="18" charset="-128"/>
            </a:endParaRPr>
          </a:p>
          <a:p>
            <a:r>
              <a:rPr kumimoji="1" lang="ja-JP" altLang="en-US" sz="4200" dirty="0">
                <a:solidFill>
                  <a:schemeClr val="tx2">
                    <a:lumMod val="75000"/>
                  </a:schemeClr>
                </a:solidFill>
                <a:latin typeface="BIZ UDP明朝 Medium" panose="02020500000000000000" pitchFamily="18" charset="-128"/>
                <a:ea typeface="BIZ UDP明朝 Medium" panose="02020500000000000000" pitchFamily="18" charset="-128"/>
              </a:rPr>
              <a:t>手のひらでほほを</a:t>
            </a:r>
            <a:endParaRPr kumimoji="1" lang="en-US" altLang="ja-JP" sz="4200" dirty="0">
              <a:solidFill>
                <a:schemeClr val="tx2">
                  <a:lumMod val="75000"/>
                </a:schemeClr>
              </a:solidFill>
              <a:latin typeface="BIZ UDP明朝 Medium" panose="02020500000000000000" pitchFamily="18" charset="-128"/>
              <a:ea typeface="BIZ UDP明朝 Medium" panose="02020500000000000000" pitchFamily="18" charset="-128"/>
            </a:endParaRPr>
          </a:p>
          <a:p>
            <a:r>
              <a:rPr kumimoji="1" lang="ja-JP" altLang="en-US" sz="4200" dirty="0">
                <a:solidFill>
                  <a:schemeClr val="tx2">
                    <a:lumMod val="75000"/>
                  </a:schemeClr>
                </a:solidFill>
                <a:latin typeface="BIZ UDP明朝 Medium" panose="02020500000000000000" pitchFamily="18" charset="-128"/>
                <a:ea typeface="BIZ UDP明朝 Medium" panose="02020500000000000000" pitchFamily="18" charset="-128"/>
              </a:rPr>
              <a:t>包み込むようにして</a:t>
            </a:r>
            <a:endParaRPr kumimoji="1" lang="en-US" altLang="ja-JP" sz="4200" dirty="0">
              <a:solidFill>
                <a:schemeClr val="tx2">
                  <a:lumMod val="75000"/>
                </a:schemeClr>
              </a:solidFill>
              <a:latin typeface="BIZ UDP明朝 Medium" panose="02020500000000000000" pitchFamily="18" charset="-128"/>
              <a:ea typeface="BIZ UDP明朝 Medium" panose="02020500000000000000" pitchFamily="18" charset="-128"/>
            </a:endParaRPr>
          </a:p>
          <a:p>
            <a:r>
              <a:rPr kumimoji="1" lang="ja-JP" altLang="en-US" sz="4200" dirty="0">
                <a:solidFill>
                  <a:schemeClr val="tx2">
                    <a:lumMod val="75000"/>
                  </a:schemeClr>
                </a:solidFill>
                <a:latin typeface="BIZ UDP明朝 Medium" panose="02020500000000000000" pitchFamily="18" charset="-128"/>
                <a:ea typeface="BIZ UDP明朝 Medium" panose="02020500000000000000" pitchFamily="18" charset="-128"/>
              </a:rPr>
              <a:t>抜きます。</a:t>
            </a:r>
            <a:endParaRPr kumimoji="1" lang="en-US" altLang="ja-JP" sz="4200" dirty="0">
              <a:solidFill>
                <a:schemeClr val="tx2">
                  <a:lumMod val="75000"/>
                </a:schemeClr>
              </a:solidFill>
              <a:latin typeface="BIZ UDP明朝 Medium" panose="02020500000000000000" pitchFamily="18" charset="-128"/>
              <a:ea typeface="BIZ UDP明朝 Medium" panose="02020500000000000000" pitchFamily="18" charset="-128"/>
            </a:endParaRPr>
          </a:p>
        </p:txBody>
      </p:sp>
    </p:spTree>
    <p:extLst>
      <p:ext uri="{BB962C8B-B14F-4D97-AF65-F5344CB8AC3E}">
        <p14:creationId xmlns:p14="http://schemas.microsoft.com/office/powerpoint/2010/main" val="1875829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7005FCF4-820F-4158-A85C-F917184C7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470" y="-700833"/>
            <a:ext cx="8625633" cy="8625633"/>
          </a:xfrm>
          <a:prstGeom prst="rect">
            <a:avLst/>
          </a:prstGeom>
        </p:spPr>
      </p:pic>
      <p:sp>
        <p:nvSpPr>
          <p:cNvPr id="4" name="テキスト ボックス 3">
            <a:extLst>
              <a:ext uri="{FF2B5EF4-FFF2-40B4-BE49-F238E27FC236}">
                <a16:creationId xmlns:a16="http://schemas.microsoft.com/office/drawing/2014/main" id="{51226CEE-FE7E-40F8-A2DE-A8405A422ADC}"/>
              </a:ext>
            </a:extLst>
          </p:cNvPr>
          <p:cNvSpPr txBox="1"/>
          <p:nvPr/>
        </p:nvSpPr>
        <p:spPr>
          <a:xfrm>
            <a:off x="4575563" y="888854"/>
            <a:ext cx="5865429" cy="6637010"/>
          </a:xfrm>
          <a:prstGeom prst="rect">
            <a:avLst/>
          </a:prstGeom>
          <a:noFill/>
        </p:spPr>
        <p:txBody>
          <a:bodyPr wrap="square" rtlCol="0">
            <a:spAutoFit/>
          </a:bodyPr>
          <a:lstStyle/>
          <a:p>
            <a:r>
              <a:rPr kumimoji="1" lang="en-US" altLang="ja-JP" sz="5084" dirty="0">
                <a:solidFill>
                  <a:srgbClr val="0070C0"/>
                </a:solidFill>
                <a:latin typeface="BIZ UDゴシック" panose="020B0400000000000000" pitchFamily="49" charset="-128"/>
                <a:ea typeface="BIZ UDゴシック" panose="020B0400000000000000" pitchFamily="49" charset="-128"/>
              </a:rPr>
              <a:t>【</a:t>
            </a:r>
            <a:r>
              <a:rPr kumimoji="1" lang="ja-JP" altLang="en-US" sz="5084" dirty="0">
                <a:solidFill>
                  <a:srgbClr val="0070C0"/>
                </a:solidFill>
                <a:latin typeface="BIZ UDゴシック" panose="020B0400000000000000" pitchFamily="49" charset="-128"/>
                <a:ea typeface="BIZ UDゴシック" panose="020B0400000000000000" pitchFamily="49" charset="-128"/>
              </a:rPr>
              <a:t>クロージング</a:t>
            </a:r>
            <a:r>
              <a:rPr kumimoji="1" lang="en-US" altLang="ja-JP" sz="5084" dirty="0">
                <a:solidFill>
                  <a:srgbClr val="0070C0"/>
                </a:solidFill>
                <a:latin typeface="BIZ UDゴシック" panose="020B0400000000000000" pitchFamily="49" charset="-128"/>
                <a:ea typeface="BIZ UDゴシック" panose="020B0400000000000000" pitchFamily="49" charset="-128"/>
              </a:rPr>
              <a:t>】</a:t>
            </a:r>
          </a:p>
          <a:p>
            <a:r>
              <a:rPr kumimoji="1" lang="ja-JP" altLang="en-US" sz="5084" dirty="0">
                <a:solidFill>
                  <a:schemeClr val="tx2">
                    <a:lumMod val="75000"/>
                  </a:schemeClr>
                </a:solidFill>
              </a:rPr>
              <a:t>①</a:t>
            </a:r>
            <a:endParaRPr kumimoji="1" lang="en-US" altLang="ja-JP" sz="5084" dirty="0">
              <a:solidFill>
                <a:schemeClr val="tx2">
                  <a:lumMod val="75000"/>
                </a:schemeClr>
              </a:solidFill>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耳前で行ったり来たり</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上下に優しくゆっくり</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en-US" altLang="ja-JP" sz="4623" dirty="0">
                <a:solidFill>
                  <a:srgbClr val="002060"/>
                </a:solidFill>
                <a:latin typeface="BIZ UDP明朝 Medium" panose="02020500000000000000" pitchFamily="18" charset="-128"/>
                <a:ea typeface="BIZ UDP明朝 Medium" panose="02020500000000000000" pitchFamily="18" charset="-128"/>
              </a:rPr>
              <a:t>5</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往復。</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ja-JP" altLang="en-US" sz="4623" dirty="0"/>
          </a:p>
        </p:txBody>
      </p:sp>
      <p:sp>
        <p:nvSpPr>
          <p:cNvPr id="5" name="矢印: 上下 4">
            <a:extLst>
              <a:ext uri="{FF2B5EF4-FFF2-40B4-BE49-F238E27FC236}">
                <a16:creationId xmlns:a16="http://schemas.microsoft.com/office/drawing/2014/main" id="{370760C6-B5F0-4555-BE5B-EBB1E38804A6}"/>
              </a:ext>
            </a:extLst>
          </p:cNvPr>
          <p:cNvSpPr/>
          <p:nvPr/>
        </p:nvSpPr>
        <p:spPr>
          <a:xfrm>
            <a:off x="3910288" y="3054913"/>
            <a:ext cx="301897" cy="142322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dirty="0"/>
          </a:p>
        </p:txBody>
      </p:sp>
      <p:sp>
        <p:nvSpPr>
          <p:cNvPr id="8" name="矢印: 上下 7">
            <a:extLst>
              <a:ext uri="{FF2B5EF4-FFF2-40B4-BE49-F238E27FC236}">
                <a16:creationId xmlns:a16="http://schemas.microsoft.com/office/drawing/2014/main" id="{6D836FC0-5EC9-49B4-9C00-B30B87299EC0}"/>
              </a:ext>
            </a:extLst>
          </p:cNvPr>
          <p:cNvSpPr/>
          <p:nvPr/>
        </p:nvSpPr>
        <p:spPr>
          <a:xfrm>
            <a:off x="920066" y="3141169"/>
            <a:ext cx="301897" cy="142322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6" name="テキスト ボックス 5">
            <a:extLst>
              <a:ext uri="{FF2B5EF4-FFF2-40B4-BE49-F238E27FC236}">
                <a16:creationId xmlns:a16="http://schemas.microsoft.com/office/drawing/2014/main" id="{40012A15-C3FD-4FAC-AFC6-A1392D53A06D}"/>
              </a:ext>
            </a:extLst>
          </p:cNvPr>
          <p:cNvSpPr txBox="1"/>
          <p:nvPr/>
        </p:nvSpPr>
        <p:spPr>
          <a:xfrm>
            <a:off x="398935" y="7525864"/>
            <a:ext cx="1962331" cy="376898"/>
          </a:xfrm>
          <a:prstGeom prst="rect">
            <a:avLst/>
          </a:prstGeom>
          <a:noFill/>
        </p:spPr>
        <p:txBody>
          <a:bodyPr wrap="square" rtlCol="0">
            <a:spAutoFit/>
          </a:bodyPr>
          <a:lstStyle/>
          <a:p>
            <a:endParaRPr kumimoji="1" lang="ja-JP" altLang="en-US" sz="1849" dirty="0"/>
          </a:p>
        </p:txBody>
      </p:sp>
      <p:sp>
        <p:nvSpPr>
          <p:cNvPr id="9" name="テキスト ボックス 8">
            <a:extLst>
              <a:ext uri="{FF2B5EF4-FFF2-40B4-BE49-F238E27FC236}">
                <a16:creationId xmlns:a16="http://schemas.microsoft.com/office/drawing/2014/main" id="{C15ECB98-ECF5-4C55-9CFF-FB35B94919B1}"/>
              </a:ext>
            </a:extLst>
          </p:cNvPr>
          <p:cNvSpPr txBox="1"/>
          <p:nvPr/>
        </p:nvSpPr>
        <p:spPr>
          <a:xfrm>
            <a:off x="89848" y="7275429"/>
            <a:ext cx="1962331" cy="661463"/>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a:p>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1221492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シャツ, 帽子, カップ が含まれている画像&#10;&#10;自動的に生成された説明">
            <a:extLst>
              <a:ext uri="{FF2B5EF4-FFF2-40B4-BE49-F238E27FC236}">
                <a16:creationId xmlns:a16="http://schemas.microsoft.com/office/drawing/2014/main" id="{7CDB7584-6E07-4851-9C86-0B56674E5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84" y="1523344"/>
            <a:ext cx="4956981" cy="4914188"/>
          </a:xfrm>
          <a:prstGeom prst="rect">
            <a:avLst/>
          </a:prstGeom>
        </p:spPr>
      </p:pic>
      <p:sp>
        <p:nvSpPr>
          <p:cNvPr id="3" name="矢印: 上下 2">
            <a:extLst>
              <a:ext uri="{FF2B5EF4-FFF2-40B4-BE49-F238E27FC236}">
                <a16:creationId xmlns:a16="http://schemas.microsoft.com/office/drawing/2014/main" id="{EE5D0873-38C0-46D6-92AD-CAE115BC0CA9}"/>
              </a:ext>
            </a:extLst>
          </p:cNvPr>
          <p:cNvSpPr/>
          <p:nvPr/>
        </p:nvSpPr>
        <p:spPr>
          <a:xfrm>
            <a:off x="1930400" y="3200400"/>
            <a:ext cx="3048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下 3">
            <a:extLst>
              <a:ext uri="{FF2B5EF4-FFF2-40B4-BE49-F238E27FC236}">
                <a16:creationId xmlns:a16="http://schemas.microsoft.com/office/drawing/2014/main" id="{36DB1F3F-D243-4C7D-A96F-4E160A208638}"/>
              </a:ext>
            </a:extLst>
          </p:cNvPr>
          <p:cNvSpPr/>
          <p:nvPr/>
        </p:nvSpPr>
        <p:spPr>
          <a:xfrm>
            <a:off x="2388765" y="4267200"/>
            <a:ext cx="290110" cy="1600200"/>
          </a:xfrm>
          <a:prstGeom prst="downArrow">
            <a:avLst>
              <a:gd name="adj1" fmla="val 55000"/>
              <a:gd name="adj2" fmla="val 8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C8789985-ED59-42E2-AC05-8D04E44DE9E9}"/>
              </a:ext>
            </a:extLst>
          </p:cNvPr>
          <p:cNvSpPr/>
          <p:nvPr/>
        </p:nvSpPr>
        <p:spPr>
          <a:xfrm>
            <a:off x="2710625" y="5791200"/>
            <a:ext cx="591375"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8E99D87-D0C5-4044-B67D-4DD2289540A1}"/>
              </a:ext>
            </a:extLst>
          </p:cNvPr>
          <p:cNvSpPr txBox="1"/>
          <p:nvPr/>
        </p:nvSpPr>
        <p:spPr>
          <a:xfrm>
            <a:off x="177800" y="7284305"/>
            <a:ext cx="1752600"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sp>
        <p:nvSpPr>
          <p:cNvPr id="8" name="テキスト ボックス 7">
            <a:extLst>
              <a:ext uri="{FF2B5EF4-FFF2-40B4-BE49-F238E27FC236}">
                <a16:creationId xmlns:a16="http://schemas.microsoft.com/office/drawing/2014/main" id="{BA4F9DCE-8BFB-466E-9867-9230F2A60DF6}"/>
              </a:ext>
            </a:extLst>
          </p:cNvPr>
          <p:cNvSpPr txBox="1"/>
          <p:nvPr/>
        </p:nvSpPr>
        <p:spPr>
          <a:xfrm>
            <a:off x="4749800" y="1523344"/>
            <a:ext cx="5518975" cy="4154984"/>
          </a:xfrm>
          <a:prstGeom prst="rect">
            <a:avLst/>
          </a:prstGeom>
          <a:noFill/>
        </p:spPr>
        <p:txBody>
          <a:bodyPr wrap="square" rtlCol="0">
            <a:spAutoFit/>
          </a:bodyPr>
          <a:lstStyle/>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②耳前をそのまま</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上に移動し下へ。</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首筋の横を通り優しく鎖骨のくぼみまで</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リンパのマッサージ。</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rPr>
              <a:t>5</a:t>
            </a:r>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回繰り返します。</a:t>
            </a:r>
          </a:p>
        </p:txBody>
      </p:sp>
    </p:spTree>
    <p:extLst>
      <p:ext uri="{BB962C8B-B14F-4D97-AF65-F5344CB8AC3E}">
        <p14:creationId xmlns:p14="http://schemas.microsoft.com/office/powerpoint/2010/main" val="1351374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シャツ, 帽子, カップ が含まれている画像&#10;&#10;自動的に生成された説明">
            <a:extLst>
              <a:ext uri="{FF2B5EF4-FFF2-40B4-BE49-F238E27FC236}">
                <a16:creationId xmlns:a16="http://schemas.microsoft.com/office/drawing/2014/main" id="{7CDB7584-6E07-4851-9C86-0B56674E5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1505306"/>
            <a:ext cx="4956981" cy="4914188"/>
          </a:xfrm>
          <a:prstGeom prst="rect">
            <a:avLst/>
          </a:prstGeom>
        </p:spPr>
      </p:pic>
      <p:sp>
        <p:nvSpPr>
          <p:cNvPr id="3" name="矢印: 上下 2">
            <a:extLst>
              <a:ext uri="{FF2B5EF4-FFF2-40B4-BE49-F238E27FC236}">
                <a16:creationId xmlns:a16="http://schemas.microsoft.com/office/drawing/2014/main" id="{EE5D0873-38C0-46D6-92AD-CAE115BC0CA9}"/>
              </a:ext>
            </a:extLst>
          </p:cNvPr>
          <p:cNvSpPr/>
          <p:nvPr/>
        </p:nvSpPr>
        <p:spPr>
          <a:xfrm>
            <a:off x="1930400" y="3200400"/>
            <a:ext cx="3048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下 3">
            <a:extLst>
              <a:ext uri="{FF2B5EF4-FFF2-40B4-BE49-F238E27FC236}">
                <a16:creationId xmlns:a16="http://schemas.microsoft.com/office/drawing/2014/main" id="{36DB1F3F-D243-4C7D-A96F-4E160A208638}"/>
              </a:ext>
            </a:extLst>
          </p:cNvPr>
          <p:cNvSpPr/>
          <p:nvPr/>
        </p:nvSpPr>
        <p:spPr>
          <a:xfrm>
            <a:off x="2388765" y="4267200"/>
            <a:ext cx="290110" cy="1600200"/>
          </a:xfrm>
          <a:prstGeom prst="downArrow">
            <a:avLst>
              <a:gd name="adj1" fmla="val 55000"/>
              <a:gd name="adj2" fmla="val 8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C8789985-ED59-42E2-AC05-8D04E44DE9E9}"/>
              </a:ext>
            </a:extLst>
          </p:cNvPr>
          <p:cNvSpPr/>
          <p:nvPr/>
        </p:nvSpPr>
        <p:spPr>
          <a:xfrm>
            <a:off x="2710625" y="5791200"/>
            <a:ext cx="591375"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上カーブ 5">
            <a:extLst>
              <a:ext uri="{FF2B5EF4-FFF2-40B4-BE49-F238E27FC236}">
                <a16:creationId xmlns:a16="http://schemas.microsoft.com/office/drawing/2014/main" id="{948B4D2F-D99A-47BA-8A99-841330409007}"/>
              </a:ext>
            </a:extLst>
          </p:cNvPr>
          <p:cNvSpPr/>
          <p:nvPr/>
        </p:nvSpPr>
        <p:spPr>
          <a:xfrm>
            <a:off x="1244600" y="3543300"/>
            <a:ext cx="685800" cy="114300"/>
          </a:xfrm>
          <a:prstGeom prst="curvedUp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矢印: 上カーブ 6">
            <a:extLst>
              <a:ext uri="{FF2B5EF4-FFF2-40B4-BE49-F238E27FC236}">
                <a16:creationId xmlns:a16="http://schemas.microsoft.com/office/drawing/2014/main" id="{D0389988-C784-4004-B3E3-546EBB1EE7A0}"/>
              </a:ext>
            </a:extLst>
          </p:cNvPr>
          <p:cNvSpPr/>
          <p:nvPr/>
        </p:nvSpPr>
        <p:spPr>
          <a:xfrm>
            <a:off x="1244600" y="3695700"/>
            <a:ext cx="685800" cy="76200"/>
          </a:xfrm>
          <a:prstGeom prst="curvedUp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a:extLst>
              <a:ext uri="{FF2B5EF4-FFF2-40B4-BE49-F238E27FC236}">
                <a16:creationId xmlns:a16="http://schemas.microsoft.com/office/drawing/2014/main" id="{811E48A7-13B9-427E-9FE8-D159E19077E2}"/>
              </a:ext>
            </a:extLst>
          </p:cNvPr>
          <p:cNvSpPr txBox="1"/>
          <p:nvPr/>
        </p:nvSpPr>
        <p:spPr>
          <a:xfrm>
            <a:off x="5006989" y="5616775"/>
            <a:ext cx="5321234" cy="1938992"/>
          </a:xfrm>
          <a:prstGeom prst="rect">
            <a:avLst/>
          </a:prstGeom>
          <a:noFill/>
        </p:spPr>
        <p:txBody>
          <a:bodyPr wrap="square">
            <a:spAutoFit/>
          </a:bodyPr>
          <a:lstStyle/>
          <a:p>
            <a:r>
              <a:rPr kumimoji="1" lang="ja-JP" altLang="en-US" sz="3600" dirty="0">
                <a:solidFill>
                  <a:srgbClr val="0070C0"/>
                </a:solidFill>
                <a:latin typeface="BIZ UDP明朝 Medium" panose="02020500000000000000" pitchFamily="18" charset="-128"/>
                <a:ea typeface="BIZ UDP明朝 Medium" panose="02020500000000000000" pitchFamily="18" charset="-128"/>
              </a:rPr>
              <a:t>終了です！</a:t>
            </a:r>
            <a:endParaRPr kumimoji="1" lang="en-US" altLang="ja-JP" sz="3600" dirty="0">
              <a:solidFill>
                <a:srgbClr val="0070C0"/>
              </a:solidFill>
              <a:latin typeface="BIZ UDP明朝 Medium" panose="02020500000000000000" pitchFamily="18" charset="-128"/>
              <a:ea typeface="BIZ UDP明朝 Medium" panose="02020500000000000000" pitchFamily="18" charset="-128"/>
            </a:endParaRPr>
          </a:p>
          <a:p>
            <a:endParaRPr kumimoji="1" lang="en-US" altLang="ja-JP" sz="2800"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2800" dirty="0">
                <a:solidFill>
                  <a:srgbClr val="002060"/>
                </a:solidFill>
                <a:latin typeface="BIZ UDP明朝 Medium" panose="02020500000000000000" pitchFamily="18" charset="-128"/>
                <a:ea typeface="BIZ UDP明朝 Medium" panose="02020500000000000000" pitchFamily="18" charset="-128"/>
              </a:rPr>
              <a:t>マスク下安心しきらないように</a:t>
            </a:r>
            <a:endParaRPr kumimoji="1" lang="en-US" altLang="ja-JP" sz="2800"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2800" dirty="0">
                <a:solidFill>
                  <a:srgbClr val="002060"/>
                </a:solidFill>
                <a:latin typeface="BIZ UDP明朝 Medium" panose="02020500000000000000" pitchFamily="18" charset="-128"/>
                <a:ea typeface="BIZ UDP明朝 Medium" panose="02020500000000000000" pitchFamily="18" charset="-128"/>
              </a:rPr>
              <a:t>引き続きお手入れしましょう～！</a:t>
            </a:r>
          </a:p>
        </p:txBody>
      </p:sp>
      <p:sp>
        <p:nvSpPr>
          <p:cNvPr id="11" name="テキスト ボックス 10">
            <a:extLst>
              <a:ext uri="{FF2B5EF4-FFF2-40B4-BE49-F238E27FC236}">
                <a16:creationId xmlns:a16="http://schemas.microsoft.com/office/drawing/2014/main" id="{9CED1286-C88C-412F-8F16-79C2EA74B790}"/>
              </a:ext>
            </a:extLst>
          </p:cNvPr>
          <p:cNvSpPr txBox="1"/>
          <p:nvPr/>
        </p:nvSpPr>
        <p:spPr>
          <a:xfrm>
            <a:off x="177800" y="7371101"/>
            <a:ext cx="1618046"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sp>
        <p:nvSpPr>
          <p:cNvPr id="12" name="テキスト ボックス 11">
            <a:extLst>
              <a:ext uri="{FF2B5EF4-FFF2-40B4-BE49-F238E27FC236}">
                <a16:creationId xmlns:a16="http://schemas.microsoft.com/office/drawing/2014/main" id="{553B475B-CCFE-428A-B986-CAA94DE21400}"/>
              </a:ext>
            </a:extLst>
          </p:cNvPr>
          <p:cNvSpPr txBox="1"/>
          <p:nvPr/>
        </p:nvSpPr>
        <p:spPr>
          <a:xfrm>
            <a:off x="4767646" y="369033"/>
            <a:ext cx="5156200" cy="4832092"/>
          </a:xfrm>
          <a:prstGeom prst="rect">
            <a:avLst/>
          </a:prstGeom>
          <a:noFill/>
        </p:spPr>
        <p:txBody>
          <a:bodyPr wrap="square" rtlCol="0">
            <a:spAutoFit/>
          </a:bodyPr>
          <a:lstStyle/>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③手のひらを頬骨に</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密着して</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耳方向へ移動。</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そのまま耳前を下へ</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首筋の横</a:t>
            </a:r>
            <a:r>
              <a:rPr kumimoji="1" lang="ja-JP" altLang="en-US" sz="4400" dirty="0">
                <a:solidFill>
                  <a:schemeClr val="accent1">
                    <a:lumMod val="50000"/>
                  </a:schemeClr>
                </a:solidFill>
                <a:latin typeface="BIZ UDP明朝 Medium" panose="02020500000000000000" pitchFamily="18" charset="-128"/>
                <a:ea typeface="BIZ UDP明朝 Medium" panose="02020500000000000000" pitchFamily="18" charset="-128"/>
              </a:rPr>
              <a:t>～</a:t>
            </a:r>
            <a:endParaRPr kumimoji="1" lang="en-US" altLang="ja-JP" sz="4400" dirty="0">
              <a:solidFill>
                <a:schemeClr val="accent1">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accent1">
                    <a:lumMod val="50000"/>
                  </a:schemeClr>
                </a:solidFill>
                <a:latin typeface="BIZ UDP明朝 Medium" panose="02020500000000000000" pitchFamily="18" charset="-128"/>
                <a:ea typeface="BIZ UDP明朝 Medium" panose="02020500000000000000" pitchFamily="18" charset="-128"/>
              </a:rPr>
              <a:t>鎖骨のくぼみまで。</a:t>
            </a:r>
            <a:endParaRPr kumimoji="1" lang="en-US" altLang="ja-JP" sz="4400" dirty="0">
              <a:solidFill>
                <a:schemeClr val="accent1">
                  <a:lumMod val="50000"/>
                </a:schemeClr>
              </a:solidFill>
              <a:latin typeface="BIZ UDP明朝 Medium" panose="02020500000000000000" pitchFamily="18" charset="-128"/>
              <a:ea typeface="BIZ UDP明朝 Medium" panose="02020500000000000000" pitchFamily="18" charset="-128"/>
            </a:endParaRPr>
          </a:p>
          <a:p>
            <a:r>
              <a:rPr kumimoji="1" lang="en-US" altLang="ja-JP" sz="4400" dirty="0">
                <a:solidFill>
                  <a:schemeClr val="accent1">
                    <a:lumMod val="50000"/>
                  </a:schemeClr>
                </a:solidFill>
                <a:latin typeface="BIZ UDP明朝 Medium" panose="02020500000000000000" pitchFamily="18" charset="-128"/>
                <a:ea typeface="BIZ UDP明朝 Medium" panose="02020500000000000000" pitchFamily="18" charset="-128"/>
              </a:rPr>
              <a:t>5</a:t>
            </a:r>
            <a:r>
              <a:rPr kumimoji="1" lang="ja-JP" altLang="en-US" sz="4400" dirty="0">
                <a:solidFill>
                  <a:schemeClr val="accent1">
                    <a:lumMod val="50000"/>
                  </a:schemeClr>
                </a:solidFill>
                <a:latin typeface="BIZ UDP明朝 Medium" panose="02020500000000000000" pitchFamily="18" charset="-128"/>
                <a:ea typeface="BIZ UDP明朝 Medium" panose="02020500000000000000" pitchFamily="18" charset="-128"/>
              </a:rPr>
              <a:t>回繰り返します。</a:t>
            </a:r>
          </a:p>
        </p:txBody>
      </p:sp>
    </p:spTree>
    <p:extLst>
      <p:ext uri="{BB962C8B-B14F-4D97-AF65-F5344CB8AC3E}">
        <p14:creationId xmlns:p14="http://schemas.microsoft.com/office/powerpoint/2010/main" val="4084175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879032" y="2286000"/>
            <a:ext cx="4808333" cy="4555803"/>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40256" y="3946872"/>
            <a:ext cx="3518009" cy="354906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964">
            <a:off x="7404633" y="4556664"/>
            <a:ext cx="2850300" cy="2875460"/>
          </a:xfrm>
          <a:prstGeom prst="rect">
            <a:avLst/>
          </a:prstGeom>
        </p:spPr>
      </p:pic>
      <p:sp>
        <p:nvSpPr>
          <p:cNvPr id="10" name="TextBox 10"/>
          <p:cNvSpPr txBox="1"/>
          <p:nvPr/>
        </p:nvSpPr>
        <p:spPr>
          <a:xfrm>
            <a:off x="3593694" y="6843299"/>
            <a:ext cx="3549065" cy="984885"/>
          </a:xfrm>
          <a:prstGeom prst="rect">
            <a:avLst/>
          </a:prstGeom>
        </p:spPr>
        <p:txBody>
          <a:bodyPr wrap="square" lIns="0" tIns="0" rIns="0" bIns="0" rtlCol="0" anchor="t">
            <a:spAutoFit/>
          </a:bodyPr>
          <a:lstStyle/>
          <a:p>
            <a:pPr algn="ctr"/>
            <a:r>
              <a:rPr lang="ja-JP" altLang="en-US" sz="2000" dirty="0">
                <a:solidFill>
                  <a:srgbClr val="86409F"/>
                </a:solidFill>
                <a:ea typeface="M Plus Rounded Black"/>
              </a:rPr>
              <a:t>トールペインター</a:t>
            </a:r>
            <a:endParaRPr lang="en-US" altLang="ja-JP" sz="2000" dirty="0">
              <a:solidFill>
                <a:srgbClr val="86409F"/>
              </a:solidFill>
              <a:ea typeface="M Plus Rounded Black"/>
            </a:endParaRPr>
          </a:p>
          <a:p>
            <a:pPr algn="ctr"/>
            <a:r>
              <a:rPr lang="ja-JP" altLang="en-US" sz="2000" dirty="0">
                <a:solidFill>
                  <a:srgbClr val="86409F"/>
                </a:solidFill>
                <a:ea typeface="M Plus Rounded Black"/>
              </a:rPr>
              <a:t>鍼灸師・神経反射療法士</a:t>
            </a:r>
            <a:endParaRPr lang="en-US" altLang="ja-JP" sz="2000" dirty="0">
              <a:solidFill>
                <a:srgbClr val="86409F"/>
              </a:solidFill>
              <a:ea typeface="M Plus Rounded Black"/>
            </a:endParaRPr>
          </a:p>
          <a:p>
            <a:pPr algn="ctr"/>
            <a:r>
              <a:rPr lang="ja-JP" altLang="en-US" sz="2400" dirty="0">
                <a:solidFill>
                  <a:srgbClr val="86409F"/>
                </a:solidFill>
                <a:ea typeface="M Plus Rounded Black"/>
              </a:rPr>
              <a:t>国吉明子</a:t>
            </a:r>
            <a:endParaRPr lang="en-US" altLang="ja-JP" sz="2400" dirty="0">
              <a:solidFill>
                <a:srgbClr val="86409F"/>
              </a:solidFill>
              <a:ea typeface="M Plus Rounded Black"/>
            </a:endParaRPr>
          </a:p>
        </p:txBody>
      </p:sp>
      <p:sp>
        <p:nvSpPr>
          <p:cNvPr id="14" name="テキスト ボックス 13">
            <a:extLst>
              <a:ext uri="{FF2B5EF4-FFF2-40B4-BE49-F238E27FC236}">
                <a16:creationId xmlns:a16="http://schemas.microsoft.com/office/drawing/2014/main" id="{7B4B7560-1916-4BA5-869B-4F6E32A68CA2}"/>
              </a:ext>
            </a:extLst>
          </p:cNvPr>
          <p:cNvSpPr txBox="1"/>
          <p:nvPr/>
        </p:nvSpPr>
        <p:spPr>
          <a:xfrm>
            <a:off x="44629" y="7401907"/>
            <a:ext cx="2176612" cy="392543"/>
          </a:xfrm>
          <a:prstGeom prst="rect">
            <a:avLst/>
          </a:prstGeom>
          <a:noFill/>
        </p:spPr>
        <p:txBody>
          <a:bodyPr wrap="square" rtlCol="0">
            <a:spAutoFit/>
          </a:bodyPr>
          <a:lstStyle/>
          <a:p>
            <a:r>
              <a:rPr kumimoji="1" lang="en-US" altLang="ja-JP" sz="1951" dirty="0"/>
              <a:t>©Akiko </a:t>
            </a:r>
            <a:r>
              <a:rPr kumimoji="1" lang="en-US" altLang="ja-JP" sz="1951" dirty="0" err="1"/>
              <a:t>kuniyoshi</a:t>
            </a:r>
            <a:endParaRPr kumimoji="1" lang="ja-JP" altLang="en-US" sz="1951" dirty="0"/>
          </a:p>
        </p:txBody>
      </p:sp>
      <p:sp>
        <p:nvSpPr>
          <p:cNvPr id="16" name="テキスト ボックス 15">
            <a:extLst>
              <a:ext uri="{FF2B5EF4-FFF2-40B4-BE49-F238E27FC236}">
                <a16:creationId xmlns:a16="http://schemas.microsoft.com/office/drawing/2014/main" id="{EBB7664E-0670-4DF9-B3E6-59CD1F8614EE}"/>
              </a:ext>
            </a:extLst>
          </p:cNvPr>
          <p:cNvSpPr txBox="1"/>
          <p:nvPr/>
        </p:nvSpPr>
        <p:spPr>
          <a:xfrm>
            <a:off x="2349499" y="314702"/>
            <a:ext cx="5867400" cy="1446550"/>
          </a:xfrm>
          <a:prstGeom prst="rect">
            <a:avLst/>
          </a:prstGeom>
          <a:noFill/>
        </p:spPr>
        <p:txBody>
          <a:bodyPr wrap="square" rtlCol="0">
            <a:spAutoFit/>
          </a:bodyPr>
          <a:lstStyle/>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ペインターが教える</a:t>
            </a:r>
            <a:endParaRPr kumimoji="1" lang="en-US" altLang="ja-JP" sz="44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　　セルフケアシリーズ</a:t>
            </a:r>
          </a:p>
        </p:txBody>
      </p:sp>
      <p:sp>
        <p:nvSpPr>
          <p:cNvPr id="17" name="テキスト ボックス 16">
            <a:extLst>
              <a:ext uri="{FF2B5EF4-FFF2-40B4-BE49-F238E27FC236}">
                <a16:creationId xmlns:a16="http://schemas.microsoft.com/office/drawing/2014/main" id="{510D36D1-A498-4ADD-A032-6B1C6B2BA1FC}"/>
              </a:ext>
            </a:extLst>
          </p:cNvPr>
          <p:cNvSpPr txBox="1"/>
          <p:nvPr/>
        </p:nvSpPr>
        <p:spPr>
          <a:xfrm>
            <a:off x="1267044" y="1892388"/>
            <a:ext cx="8246548" cy="523220"/>
          </a:xfrm>
          <a:prstGeom prst="rect">
            <a:avLst/>
          </a:prstGeom>
          <a:noFill/>
        </p:spPr>
        <p:txBody>
          <a:bodyPr wrap="square" rtlCol="0">
            <a:spAutoFit/>
          </a:bodyPr>
          <a:lstStyle/>
          <a:p>
            <a:r>
              <a:rPr kumimoji="1" lang="ja-JP" altLang="en-US" sz="2800" b="1" dirty="0">
                <a:solidFill>
                  <a:schemeClr val="accent4">
                    <a:lumMod val="50000"/>
                  </a:schemeClr>
                </a:solidFill>
                <a:latin typeface="BIZ UDP明朝 Medium" panose="02020500000000000000" pitchFamily="18" charset="-128"/>
                <a:ea typeface="BIZ UDP明朝 Medium" panose="02020500000000000000" pitchFamily="18" charset="-128"/>
              </a:rPr>
              <a:t>目指せ～笑顔美人ペインター！💘フェイシャルリフレ</a:t>
            </a:r>
          </a:p>
        </p:txBody>
      </p:sp>
    </p:spTree>
    <p:extLst>
      <p:ext uri="{BB962C8B-B14F-4D97-AF65-F5344CB8AC3E}">
        <p14:creationId xmlns:p14="http://schemas.microsoft.com/office/powerpoint/2010/main" val="36469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ピンクの花&#10;&#10;中程度の精度で自動的に生成された説明">
            <a:extLst>
              <a:ext uri="{FF2B5EF4-FFF2-40B4-BE49-F238E27FC236}">
                <a16:creationId xmlns:a16="http://schemas.microsoft.com/office/drawing/2014/main" id="{3EBEB61E-CAFD-4899-A609-5946DEA02073}"/>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0566400" cy="7924800"/>
          </a:xfrm>
          <a:prstGeom prst="rect">
            <a:avLst/>
          </a:prstGeom>
          <a:blipFill dpi="0" rotWithShape="1">
            <a:blip r:embed="rId3">
              <a:alphaModFix amt="35000"/>
            </a:blip>
            <a:srcRect/>
            <a:stretch>
              <a:fillRect/>
            </a:stretch>
          </a:blipFill>
        </p:spPr>
      </p:pic>
      <p:sp>
        <p:nvSpPr>
          <p:cNvPr id="4" name="テキスト ボックス 3">
            <a:extLst>
              <a:ext uri="{FF2B5EF4-FFF2-40B4-BE49-F238E27FC236}">
                <a16:creationId xmlns:a16="http://schemas.microsoft.com/office/drawing/2014/main" id="{1E49EA4F-4428-47A4-800D-B2F875E67A76}"/>
              </a:ext>
            </a:extLst>
          </p:cNvPr>
          <p:cNvSpPr txBox="1"/>
          <p:nvPr/>
        </p:nvSpPr>
        <p:spPr>
          <a:xfrm>
            <a:off x="894910" y="1876077"/>
            <a:ext cx="8927529" cy="5065810"/>
          </a:xfrm>
          <a:prstGeom prst="rect">
            <a:avLst/>
          </a:prstGeom>
          <a:noFill/>
        </p:spPr>
        <p:txBody>
          <a:bodyPr wrap="square" rtlCol="0">
            <a:spAutoFit/>
          </a:bodyPr>
          <a:lstStyle/>
          <a:p>
            <a:r>
              <a:rPr kumimoji="1" lang="ja-JP" altLang="en-US" sz="7626" dirty="0">
                <a:solidFill>
                  <a:srgbClr val="002060"/>
                </a:solidFill>
                <a:latin typeface="BIZ UDPゴシック" panose="020B0400000000000000" pitchFamily="50" charset="-128"/>
                <a:ea typeface="BIZ UDPゴシック" panose="020B0400000000000000" pitchFamily="50" charset="-128"/>
              </a:rPr>
              <a:t>マスク下の老け顔</a:t>
            </a:r>
            <a:endParaRPr kumimoji="1" lang="en-US" altLang="ja-JP" sz="7626"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6933" dirty="0">
              <a:latin typeface="BIZ UDPゴシック" panose="020B0400000000000000" pitchFamily="50" charset="-128"/>
              <a:ea typeface="BIZ UDPゴシック" panose="020B0400000000000000" pitchFamily="50" charset="-128"/>
            </a:endParaRPr>
          </a:p>
          <a:p>
            <a:r>
              <a:rPr kumimoji="1" lang="en-US" altLang="ja-JP" sz="6933" dirty="0">
                <a:latin typeface="BIZ UDPゴシック" panose="020B0400000000000000" pitchFamily="50" charset="-128"/>
                <a:ea typeface="BIZ UDPゴシック" panose="020B0400000000000000" pitchFamily="50" charset="-128"/>
              </a:rPr>
              <a:t>      </a:t>
            </a:r>
            <a:r>
              <a:rPr kumimoji="1" lang="en-US" altLang="ja-JP" sz="6933" dirty="0">
                <a:solidFill>
                  <a:srgbClr val="0070C0"/>
                </a:solidFill>
                <a:latin typeface="BIZ UDP明朝 Medium" panose="02020500000000000000" pitchFamily="18" charset="-128"/>
                <a:ea typeface="BIZ UDP明朝 Medium" panose="02020500000000000000" pitchFamily="18" charset="-128"/>
              </a:rPr>
              <a:t>【</a:t>
            </a:r>
            <a:r>
              <a:rPr kumimoji="1" lang="ja-JP" altLang="en-US" sz="6933" dirty="0">
                <a:solidFill>
                  <a:srgbClr val="0070C0"/>
                </a:solidFill>
                <a:latin typeface="BIZ UDP明朝 Medium" panose="02020500000000000000" pitchFamily="18" charset="-128"/>
                <a:ea typeface="BIZ UDP明朝 Medium" panose="02020500000000000000" pitchFamily="18" charset="-128"/>
              </a:rPr>
              <a:t>頬のたるみ</a:t>
            </a:r>
            <a:r>
              <a:rPr kumimoji="1" lang="en-US" altLang="ja-JP" sz="6933" dirty="0">
                <a:solidFill>
                  <a:srgbClr val="0070C0"/>
                </a:solidFill>
                <a:latin typeface="BIZ UDP明朝 Medium" panose="02020500000000000000" pitchFamily="18" charset="-128"/>
                <a:ea typeface="BIZ UDP明朝 Medium" panose="02020500000000000000" pitchFamily="18" charset="-128"/>
              </a:rPr>
              <a:t>】</a:t>
            </a:r>
          </a:p>
          <a:p>
            <a:pPr algn="ctr"/>
            <a:r>
              <a:rPr kumimoji="1" lang="ja-JP" altLang="en-US" sz="3200" dirty="0">
                <a:solidFill>
                  <a:srgbClr val="0070C0"/>
                </a:solidFill>
                <a:latin typeface="BIZ UDPゴシック" panose="020B0400000000000000" pitchFamily="50" charset="-128"/>
                <a:ea typeface="BIZ UDPゴシック" panose="020B0400000000000000" pitchFamily="50" charset="-128"/>
              </a:rPr>
              <a:t>　　　（オリジナルメソッド）</a:t>
            </a:r>
          </a:p>
          <a:p>
            <a:pPr algn="ctr"/>
            <a:endParaRPr kumimoji="1" lang="en-US" altLang="ja-JP" sz="5547" dirty="0">
              <a:solidFill>
                <a:srgbClr val="0070C0"/>
              </a:solidFill>
              <a:latin typeface="BIZ UDPゴシック" panose="020B0400000000000000" pitchFamily="50" charset="-128"/>
              <a:ea typeface="BIZ UDPゴシック" panose="020B0400000000000000" pitchFamily="50" charset="-128"/>
            </a:endParaRPr>
          </a:p>
          <a:p>
            <a:endParaRPr kumimoji="1" lang="ja-JP" altLang="en-US" sz="2080" dirty="0"/>
          </a:p>
        </p:txBody>
      </p:sp>
      <p:sp>
        <p:nvSpPr>
          <p:cNvPr id="2" name="テキスト ボックス 1">
            <a:extLst>
              <a:ext uri="{FF2B5EF4-FFF2-40B4-BE49-F238E27FC236}">
                <a16:creationId xmlns:a16="http://schemas.microsoft.com/office/drawing/2014/main" id="{1D18EF39-BE31-43D0-9EF4-358993794248}"/>
              </a:ext>
            </a:extLst>
          </p:cNvPr>
          <p:cNvSpPr txBox="1"/>
          <p:nvPr/>
        </p:nvSpPr>
        <p:spPr>
          <a:xfrm>
            <a:off x="8215913" y="7439610"/>
            <a:ext cx="1746691" cy="376898"/>
          </a:xfrm>
          <a:prstGeom prst="rect">
            <a:avLst/>
          </a:prstGeom>
          <a:noFill/>
        </p:spPr>
        <p:txBody>
          <a:bodyPr wrap="square" rtlCol="0">
            <a:spAutoFit/>
          </a:bodyPr>
          <a:lstStyle/>
          <a:p>
            <a:r>
              <a:rPr kumimoji="1" lang="en-US" altLang="ja-JP" sz="1849" dirty="0">
                <a:solidFill>
                  <a:schemeClr val="accent5">
                    <a:lumMod val="75000"/>
                  </a:schemeClr>
                </a:solidFill>
                <a:latin typeface="Calibri" panose="020F0502020204030204" pitchFamily="34" charset="0"/>
                <a:cs typeface="Calibri" panose="020F0502020204030204" pitchFamily="34" charset="0"/>
              </a:rPr>
              <a:t>©</a:t>
            </a:r>
            <a:r>
              <a:rPr kumimoji="1" lang="en-US" altLang="ja-JP" sz="1849" dirty="0" err="1">
                <a:solidFill>
                  <a:schemeClr val="accent5">
                    <a:lumMod val="75000"/>
                  </a:schemeClr>
                </a:solidFill>
                <a:latin typeface="Calibri" panose="020F0502020204030204" pitchFamily="34" charset="0"/>
                <a:cs typeface="Calibri" panose="020F0502020204030204" pitchFamily="34" charset="0"/>
              </a:rPr>
              <a:t>A.Kuniyoshi</a:t>
            </a:r>
            <a:endParaRPr kumimoji="1" lang="ja-JP" altLang="en-US" sz="1849" dirty="0">
              <a:solidFill>
                <a:schemeClr val="accent5">
                  <a:lumMod val="75000"/>
                </a:schemeClr>
              </a:solidFill>
              <a:latin typeface="Calibri" panose="020F0502020204030204" pitchFamily="34" charset="0"/>
              <a:cs typeface="Calibri" panose="020F0502020204030204" pitchFamily="34" charset="0"/>
            </a:endParaRPr>
          </a:p>
        </p:txBody>
      </p:sp>
      <p:sp>
        <p:nvSpPr>
          <p:cNvPr id="5" name="正方形/長方形 4">
            <a:extLst>
              <a:ext uri="{FF2B5EF4-FFF2-40B4-BE49-F238E27FC236}">
                <a16:creationId xmlns:a16="http://schemas.microsoft.com/office/drawing/2014/main" id="{733A5EFE-30F8-4AE4-97C0-AA7601E54DF0}"/>
              </a:ext>
            </a:extLst>
          </p:cNvPr>
          <p:cNvSpPr/>
          <p:nvPr/>
        </p:nvSpPr>
        <p:spPr>
          <a:xfrm>
            <a:off x="894910" y="556260"/>
            <a:ext cx="1295400" cy="941955"/>
          </a:xfrm>
          <a:prstGeom prst="rect">
            <a:avLst/>
          </a:prstGeom>
          <a:solidFill>
            <a:schemeClr val="accent4">
              <a:lumMod val="60000"/>
              <a:lumOff val="4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843D1CC-5D8F-4FE4-9C9B-8E65A86F953B}"/>
              </a:ext>
            </a:extLst>
          </p:cNvPr>
          <p:cNvSpPr txBox="1"/>
          <p:nvPr/>
        </p:nvSpPr>
        <p:spPr>
          <a:xfrm>
            <a:off x="1268859" y="588420"/>
            <a:ext cx="820991" cy="923330"/>
          </a:xfrm>
          <a:prstGeom prst="rect">
            <a:avLst/>
          </a:prstGeom>
          <a:noFill/>
        </p:spPr>
        <p:txBody>
          <a:bodyPr wrap="square" rtlCol="0">
            <a:spAutoFit/>
          </a:bodyPr>
          <a:lstStyle/>
          <a:p>
            <a:r>
              <a:rPr kumimoji="1" lang="en-US" altLang="ja-JP" sz="5400" dirty="0">
                <a:solidFill>
                  <a:srgbClr val="7030A0"/>
                </a:solidFill>
              </a:rPr>
              <a:t>1</a:t>
            </a:r>
            <a:endParaRPr kumimoji="1" lang="ja-JP" altLang="en-US" sz="5400" dirty="0">
              <a:solidFill>
                <a:srgbClr val="7030A0"/>
              </a:solidFill>
            </a:endParaRPr>
          </a:p>
        </p:txBody>
      </p:sp>
    </p:spTree>
    <p:extLst>
      <p:ext uri="{BB962C8B-B14F-4D97-AF65-F5344CB8AC3E}">
        <p14:creationId xmlns:p14="http://schemas.microsoft.com/office/powerpoint/2010/main" val="2298213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54000" y="304800"/>
            <a:ext cx="1143000" cy="1135303"/>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sp>
        <p:nvSpPr>
          <p:cNvPr id="10" name="TextBox 10"/>
          <p:cNvSpPr txBox="1"/>
          <p:nvPr/>
        </p:nvSpPr>
        <p:spPr>
          <a:xfrm>
            <a:off x="2513255" y="4575011"/>
            <a:ext cx="7849029" cy="4924425"/>
          </a:xfrm>
          <a:prstGeom prst="rect">
            <a:avLst/>
          </a:prstGeom>
        </p:spPr>
        <p:txBody>
          <a:bodyPr wrap="square" lIns="0" tIns="0" rIns="0" bIns="0" rtlCol="0" anchor="t">
            <a:spAutoFit/>
          </a:bodyPr>
          <a:lstStyle/>
          <a:p>
            <a:r>
              <a:rPr lang="ja-JP" altLang="en-US" sz="2000" dirty="0">
                <a:solidFill>
                  <a:srgbClr val="86409F"/>
                </a:solidFill>
                <a:ea typeface="M Plus Rounded Black"/>
              </a:rPr>
              <a:t>国吉明子</a:t>
            </a:r>
            <a:endParaRPr lang="en-US" altLang="ja-JP" sz="2000" dirty="0">
              <a:solidFill>
                <a:srgbClr val="86409F"/>
              </a:solidFill>
              <a:ea typeface="M Plus Rounded Black"/>
            </a:endParaRPr>
          </a:p>
          <a:p>
            <a:r>
              <a:rPr lang="ja-JP" altLang="en-US" sz="2000" dirty="0">
                <a:solidFill>
                  <a:srgbClr val="86409F"/>
                </a:solidFill>
                <a:ea typeface="M Plus Rounded Black"/>
              </a:rPr>
              <a:t>トールペインター＆鍼灸師・神経反射療法士</a:t>
            </a:r>
            <a:endParaRPr lang="en-US" altLang="ja-JP" sz="2000" dirty="0">
              <a:solidFill>
                <a:srgbClr val="86409F"/>
              </a:solidFill>
              <a:ea typeface="M Plus Rounded Black"/>
            </a:endParaRPr>
          </a:p>
          <a:p>
            <a:endParaRPr lang="en-US" altLang="ja-JP" sz="2000" dirty="0">
              <a:solidFill>
                <a:srgbClr val="86409F"/>
              </a:solidFill>
              <a:ea typeface="M Plus Rounded Black"/>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1989</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年ジャパンカントリーアート１期卒業後</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初期海外ペインターに</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直接師事。 自宅＆カルチャーセンターでクラス開催中</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2008</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年</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Holistic Care Salon ”Tia’s Balance”</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開業</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美容面他学校・社会で生き辛さを抱えている方のご家族に自宅での最新ケアを対面・オンラインで指導中</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＊メディア掲載　セラピスト</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2020/4</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月号</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美と健康のフェイシャル</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特集</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HP: </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hlinkClick r:id="rId4"/>
              </a:rPr>
              <a:t>https://tiasbalance.com/</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　</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lang="en-US" altLang="ja-JP" sz="2000" dirty="0">
              <a:solidFill>
                <a:schemeClr val="tx2">
                  <a:lumMod val="50000"/>
                </a:schemeClr>
              </a:solidFill>
              <a:ea typeface="M Plus Rounded Black"/>
            </a:endParaRPr>
          </a:p>
          <a:p>
            <a:endParaRPr lang="en-US" altLang="ja-JP" sz="2000" dirty="0">
              <a:solidFill>
                <a:srgbClr val="86409F"/>
              </a:solidFill>
              <a:ea typeface="M Plus Rounded Black"/>
            </a:endParaRPr>
          </a:p>
          <a:p>
            <a:endParaRPr lang="en-US" altLang="ja-JP" sz="2000" dirty="0">
              <a:solidFill>
                <a:srgbClr val="86409F"/>
              </a:solidFill>
              <a:ea typeface="M Plus Rounded Black"/>
            </a:endParaRPr>
          </a:p>
        </p:txBody>
      </p:sp>
      <p:sp>
        <p:nvSpPr>
          <p:cNvPr id="8" name="テキスト ボックス 7">
            <a:extLst>
              <a:ext uri="{FF2B5EF4-FFF2-40B4-BE49-F238E27FC236}">
                <a16:creationId xmlns:a16="http://schemas.microsoft.com/office/drawing/2014/main" id="{4B29A99D-6519-4ECC-BBA3-7CBB37C89CA2}"/>
              </a:ext>
            </a:extLst>
          </p:cNvPr>
          <p:cNvSpPr txBox="1"/>
          <p:nvPr/>
        </p:nvSpPr>
        <p:spPr>
          <a:xfrm>
            <a:off x="1548125" y="257487"/>
            <a:ext cx="7470149" cy="1323439"/>
          </a:xfrm>
          <a:prstGeom prst="rect">
            <a:avLst/>
          </a:prstGeom>
          <a:noFill/>
        </p:spPr>
        <p:txBody>
          <a:bodyPr wrap="square" rtlCol="0">
            <a:spAutoFit/>
          </a:bodyPr>
          <a:lstStyle/>
          <a:p>
            <a:pPr algn="ctr"/>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リラックス講座フェイシャルリフレ　３</a:t>
            </a:r>
            <a:r>
              <a:rPr kumimoji="1" lang="en-US" altLang="ja-JP" sz="4000" dirty="0">
                <a:solidFill>
                  <a:schemeClr val="tx2">
                    <a:lumMod val="50000"/>
                  </a:schemeClr>
                </a:solidFill>
                <a:latin typeface="BIZ UDPゴシック" panose="020B0400000000000000" pitchFamily="50" charset="-128"/>
                <a:ea typeface="BIZ UDPゴシック" panose="020B0400000000000000" pitchFamily="50" charset="-128"/>
              </a:rPr>
              <a:t>DAYS </a:t>
            </a:r>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トライアル</a:t>
            </a:r>
          </a:p>
        </p:txBody>
      </p:sp>
      <p:sp>
        <p:nvSpPr>
          <p:cNvPr id="12" name="テキスト ボックス 11">
            <a:extLst>
              <a:ext uri="{FF2B5EF4-FFF2-40B4-BE49-F238E27FC236}">
                <a16:creationId xmlns:a16="http://schemas.microsoft.com/office/drawing/2014/main" id="{D339559F-7352-4544-8160-699BE62F0B66}"/>
              </a:ext>
            </a:extLst>
          </p:cNvPr>
          <p:cNvSpPr txBox="1"/>
          <p:nvPr/>
        </p:nvSpPr>
        <p:spPr>
          <a:xfrm>
            <a:off x="5283199" y="1556878"/>
            <a:ext cx="4800600" cy="369332"/>
          </a:xfrm>
          <a:prstGeom prst="rect">
            <a:avLst/>
          </a:prstGeom>
          <a:noFill/>
        </p:spPr>
        <p:txBody>
          <a:bodyPr wrap="square" rtlCol="0">
            <a:spAutoFit/>
          </a:bodyPr>
          <a:lstStyle/>
          <a:p>
            <a:r>
              <a:rPr kumimoji="1" lang="ja-JP" altLang="en-US" dirty="0">
                <a:solidFill>
                  <a:srgbClr val="7030A0"/>
                </a:solidFill>
              </a:rPr>
              <a:t>銀座ソレイユ　フォークアート　アカデミー　</a:t>
            </a:r>
            <a:r>
              <a:rPr kumimoji="1" lang="en-US" altLang="ja-JP" dirty="0">
                <a:solidFill>
                  <a:srgbClr val="7030A0"/>
                </a:solidFill>
              </a:rPr>
              <a:t>zoom</a:t>
            </a:r>
            <a:endParaRPr kumimoji="1" lang="ja-JP" altLang="en-US" dirty="0">
              <a:solidFill>
                <a:srgbClr val="7030A0"/>
              </a:solidFill>
            </a:endParaRPr>
          </a:p>
        </p:txBody>
      </p:sp>
      <p:sp>
        <p:nvSpPr>
          <p:cNvPr id="13" name="テキスト ボックス 12">
            <a:extLst>
              <a:ext uri="{FF2B5EF4-FFF2-40B4-BE49-F238E27FC236}">
                <a16:creationId xmlns:a16="http://schemas.microsoft.com/office/drawing/2014/main" id="{9BED8A75-7D4B-43C5-92B5-92154AA94644}"/>
              </a:ext>
            </a:extLst>
          </p:cNvPr>
          <p:cNvSpPr txBox="1"/>
          <p:nvPr/>
        </p:nvSpPr>
        <p:spPr>
          <a:xfrm>
            <a:off x="330200" y="2055575"/>
            <a:ext cx="9677400" cy="2523768"/>
          </a:xfrm>
          <a:prstGeom prst="rect">
            <a:avLst/>
          </a:prstGeom>
          <a:noFill/>
        </p:spPr>
        <p:txBody>
          <a:bodyPr wrap="square" rtlCol="0">
            <a:spAutoFit/>
          </a:bodyPr>
          <a:lstStyle/>
          <a:p>
            <a:r>
              <a:rPr kumimoji="1" lang="ja-JP" altLang="en-US" sz="2000" dirty="0">
                <a:latin typeface="BIZ UDP明朝 Medium" panose="02020500000000000000" pitchFamily="18" charset="-128"/>
                <a:ea typeface="BIZ UDP明朝 Medium" panose="02020500000000000000" pitchFamily="18" charset="-128"/>
              </a:rPr>
              <a:t>「目指せ～笑顔美人ペインター</a:t>
            </a:r>
            <a:r>
              <a:rPr kumimoji="1" lang="en-US" altLang="ja-JP" sz="2000" dirty="0">
                <a:latin typeface="BIZ UDP明朝 Medium" panose="02020500000000000000" pitchFamily="18" charset="-128"/>
                <a:ea typeface="BIZ UDP明朝 Medium" panose="02020500000000000000" pitchFamily="18" charset="-128"/>
              </a:rPr>
              <a:t>!!</a:t>
            </a:r>
            <a:r>
              <a:rPr kumimoji="1" lang="ja-JP" altLang="en-US" sz="2000" dirty="0">
                <a:latin typeface="BIZ UDP明朝 Medium" panose="02020500000000000000" pitchFamily="18" charset="-128"/>
                <a:ea typeface="BIZ UDP明朝 Medium" panose="02020500000000000000" pitchFamily="18" charset="-128"/>
              </a:rPr>
              <a:t>」万能のフェイシャルリフレで小顔美人になろう。</a:t>
            </a:r>
            <a:endParaRPr kumimoji="1" lang="en-US" altLang="ja-JP" sz="2000" dirty="0">
              <a:latin typeface="BIZ UDP明朝 Medium" panose="02020500000000000000" pitchFamily="18" charset="-128"/>
              <a:ea typeface="BIZ UDP明朝 Medium" panose="02020500000000000000" pitchFamily="18" charset="-128"/>
            </a:endParaRPr>
          </a:p>
          <a:p>
            <a:r>
              <a:rPr kumimoji="1" lang="ja-JP" altLang="en-US" sz="2000" dirty="0">
                <a:latin typeface="BIZ UDP明朝 Medium" panose="02020500000000000000" pitchFamily="18" charset="-128"/>
                <a:ea typeface="BIZ UDP明朝 Medium" panose="02020500000000000000" pitchFamily="18" charset="-128"/>
              </a:rPr>
              <a:t>セルフケア体験会です。</a:t>
            </a:r>
            <a:endParaRPr kumimoji="1" lang="en-US" altLang="ja-JP" sz="2000" dirty="0">
              <a:latin typeface="BIZ UDP明朝 Medium" panose="02020500000000000000" pitchFamily="18" charset="-128"/>
              <a:ea typeface="BIZ UDP明朝 Medium" panose="02020500000000000000" pitchFamily="18" charset="-128"/>
            </a:endParaRPr>
          </a:p>
          <a:p>
            <a:endParaRPr kumimoji="1" lang="en-US" altLang="ja-JP" sz="2000" dirty="0">
              <a:latin typeface="BIZ UDP明朝 Medium" panose="02020500000000000000" pitchFamily="18" charset="-128"/>
              <a:ea typeface="BIZ UDP明朝 Medium" panose="02020500000000000000" pitchFamily="18" charset="-128"/>
            </a:endParaRPr>
          </a:p>
          <a:p>
            <a:r>
              <a:rPr kumimoji="1" lang="ja-JP" altLang="en-US" sz="2000" dirty="0">
                <a:latin typeface="BIZ UDP明朝 Medium" panose="02020500000000000000" pitchFamily="18" charset="-128"/>
                <a:ea typeface="BIZ UDP明朝 Medium" panose="02020500000000000000" pitchFamily="18" charset="-128"/>
              </a:rPr>
              <a:t>コロナ禍でお家時間も長くなっていますがお顔のお手入れサボっていませんか。</a:t>
            </a:r>
            <a:endParaRPr kumimoji="1" lang="en-US" altLang="ja-JP" sz="2000" dirty="0">
              <a:latin typeface="BIZ UDP明朝 Medium" panose="02020500000000000000" pitchFamily="18" charset="-128"/>
              <a:ea typeface="BIZ UDP明朝 Medium" panose="02020500000000000000" pitchFamily="18" charset="-128"/>
            </a:endParaRPr>
          </a:p>
          <a:p>
            <a:r>
              <a:rPr kumimoji="1" lang="ja-JP" altLang="en-US" sz="2000" dirty="0">
                <a:latin typeface="BIZ UDP明朝 Medium" panose="02020500000000000000" pitchFamily="18" charset="-128"/>
                <a:ea typeface="BIZ UDP明朝 Medium" panose="02020500000000000000" pitchFamily="18" charset="-128"/>
              </a:rPr>
              <a:t>クラフト大好きな皆様には、いつまでも笑顔美人でいてほしいという思いで今回企画いたしました。</a:t>
            </a:r>
            <a:endParaRPr kumimoji="1" lang="en-US" altLang="ja-JP" sz="2000" dirty="0">
              <a:latin typeface="BIZ UDP明朝 Medium" panose="02020500000000000000" pitchFamily="18" charset="-128"/>
              <a:ea typeface="BIZ UDP明朝 Medium" panose="02020500000000000000" pitchFamily="18" charset="-128"/>
            </a:endParaRPr>
          </a:p>
          <a:p>
            <a:endParaRPr kumimoji="1" lang="en-US" altLang="ja-JP" sz="2000" dirty="0">
              <a:latin typeface="Arial Nova" panose="020B0604020202020204" pitchFamily="34" charset="0"/>
            </a:endParaRPr>
          </a:p>
          <a:p>
            <a:endParaRPr kumimoji="1" lang="ja-JP" altLang="en-US" dirty="0"/>
          </a:p>
        </p:txBody>
      </p:sp>
      <p:pic>
        <p:nvPicPr>
          <p:cNvPr id="18" name="図 17" descr="セーターを着た女性&#10;&#10;自動的に生成された説明">
            <a:extLst>
              <a:ext uri="{FF2B5EF4-FFF2-40B4-BE49-F238E27FC236}">
                <a16:creationId xmlns:a16="http://schemas.microsoft.com/office/drawing/2014/main" id="{CBFBFF0F-AAA1-4004-85BC-442BA03126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654" t="7528" r="15801" b="37962"/>
          <a:stretch/>
        </p:blipFill>
        <p:spPr>
          <a:xfrm>
            <a:off x="256550" y="5194815"/>
            <a:ext cx="1846112" cy="2109841"/>
          </a:xfrm>
          <a:prstGeom prst="rect">
            <a:avLst/>
          </a:prstGeom>
        </p:spPr>
      </p:pic>
      <p:grpSp>
        <p:nvGrpSpPr>
          <p:cNvPr id="23" name="グループ化 22">
            <a:extLst>
              <a:ext uri="{FF2B5EF4-FFF2-40B4-BE49-F238E27FC236}">
                <a16:creationId xmlns:a16="http://schemas.microsoft.com/office/drawing/2014/main" id="{20778FA7-1561-4151-A4C7-7B9E18CF3870}"/>
              </a:ext>
            </a:extLst>
          </p:cNvPr>
          <p:cNvGrpSpPr/>
          <p:nvPr/>
        </p:nvGrpSpPr>
        <p:grpSpPr>
          <a:xfrm>
            <a:off x="460601" y="4368717"/>
            <a:ext cx="1541238" cy="440423"/>
            <a:chOff x="3292830" y="4379288"/>
            <a:chExt cx="1541238" cy="440423"/>
          </a:xfrm>
        </p:grpSpPr>
        <p:sp>
          <p:nvSpPr>
            <p:cNvPr id="22" name="正方形/長方形 21">
              <a:extLst>
                <a:ext uri="{FF2B5EF4-FFF2-40B4-BE49-F238E27FC236}">
                  <a16:creationId xmlns:a16="http://schemas.microsoft.com/office/drawing/2014/main" id="{0D0A37E3-81EF-42DC-9036-D8E4E7F33B68}"/>
                </a:ext>
              </a:extLst>
            </p:cNvPr>
            <p:cNvSpPr/>
            <p:nvPr/>
          </p:nvSpPr>
          <p:spPr>
            <a:xfrm>
              <a:off x="3292830" y="4419601"/>
              <a:ext cx="1228370" cy="400110"/>
            </a:xfrm>
            <a:prstGeom prst="rect">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B6C76216-1FDE-40EE-8B64-F12DDBCAECD9}"/>
                </a:ext>
              </a:extLst>
            </p:cNvPr>
            <p:cNvSpPr txBox="1"/>
            <p:nvPr/>
          </p:nvSpPr>
          <p:spPr>
            <a:xfrm>
              <a:off x="3377098" y="4379288"/>
              <a:ext cx="1456970" cy="400110"/>
            </a:xfrm>
            <a:prstGeom prst="rect">
              <a:avLst/>
            </a:prstGeom>
            <a:no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自己紹介</a:t>
              </a:r>
            </a:p>
          </p:txBody>
        </p:sp>
      </p:grpSp>
    </p:spTree>
    <p:extLst>
      <p:ext uri="{BB962C8B-B14F-4D97-AF65-F5344CB8AC3E}">
        <p14:creationId xmlns:p14="http://schemas.microsoft.com/office/powerpoint/2010/main" val="2535302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2DDF1468-32EE-4A1D-9ECE-E8F1955A6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603" y="-801487"/>
            <a:ext cx="8625633" cy="8625633"/>
          </a:xfrm>
          <a:prstGeom prst="rect">
            <a:avLst/>
          </a:prstGeom>
        </p:spPr>
      </p:pic>
      <p:grpSp>
        <p:nvGrpSpPr>
          <p:cNvPr id="8" name="グループ化 7">
            <a:extLst>
              <a:ext uri="{FF2B5EF4-FFF2-40B4-BE49-F238E27FC236}">
                <a16:creationId xmlns:a16="http://schemas.microsoft.com/office/drawing/2014/main" id="{70C10B85-4838-4585-B255-42609896A30D}"/>
              </a:ext>
            </a:extLst>
          </p:cNvPr>
          <p:cNvGrpSpPr/>
          <p:nvPr/>
        </p:nvGrpSpPr>
        <p:grpSpPr>
          <a:xfrm>
            <a:off x="635000" y="2794488"/>
            <a:ext cx="3256709" cy="1768257"/>
            <a:chOff x="1121537" y="2612570"/>
            <a:chExt cx="2818306" cy="1530222"/>
          </a:xfrm>
          <a:solidFill>
            <a:schemeClr val="tx2">
              <a:lumMod val="60000"/>
              <a:lumOff val="40000"/>
            </a:schemeClr>
          </a:solidFill>
        </p:grpSpPr>
        <p:sp>
          <p:nvSpPr>
            <p:cNvPr id="4" name="矢印: 上下 3">
              <a:extLst>
                <a:ext uri="{FF2B5EF4-FFF2-40B4-BE49-F238E27FC236}">
                  <a16:creationId xmlns:a16="http://schemas.microsoft.com/office/drawing/2014/main" id="{51976597-03AD-46FB-A1BE-E97BFEF5161D}"/>
                </a:ext>
              </a:extLst>
            </p:cNvPr>
            <p:cNvSpPr/>
            <p:nvPr/>
          </p:nvSpPr>
          <p:spPr>
            <a:xfrm>
              <a:off x="1121537" y="2612571"/>
              <a:ext cx="334968" cy="1530221"/>
            </a:xfrm>
            <a:prstGeom prst="up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5" name="矢印: 上下 4">
              <a:extLst>
                <a:ext uri="{FF2B5EF4-FFF2-40B4-BE49-F238E27FC236}">
                  <a16:creationId xmlns:a16="http://schemas.microsoft.com/office/drawing/2014/main" id="{1C7503D6-A994-436F-A64C-50EECF0C55AC}"/>
                </a:ext>
              </a:extLst>
            </p:cNvPr>
            <p:cNvSpPr/>
            <p:nvPr/>
          </p:nvSpPr>
          <p:spPr>
            <a:xfrm>
              <a:off x="3604875" y="2612570"/>
              <a:ext cx="334968" cy="1530221"/>
            </a:xfrm>
            <a:prstGeom prst="upDown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grpSp>
      <p:sp>
        <p:nvSpPr>
          <p:cNvPr id="6" name="テキスト ボックス 5">
            <a:extLst>
              <a:ext uri="{FF2B5EF4-FFF2-40B4-BE49-F238E27FC236}">
                <a16:creationId xmlns:a16="http://schemas.microsoft.com/office/drawing/2014/main" id="{44CA480B-BE5F-4D7C-B605-796E973F9007}"/>
              </a:ext>
            </a:extLst>
          </p:cNvPr>
          <p:cNvSpPr txBox="1"/>
          <p:nvPr/>
        </p:nvSpPr>
        <p:spPr>
          <a:xfrm>
            <a:off x="4749800" y="2514600"/>
            <a:ext cx="4873483" cy="3416320"/>
          </a:xfrm>
          <a:prstGeom prst="rect">
            <a:avLst/>
          </a:prstGeom>
          <a:noFill/>
        </p:spPr>
        <p:txBody>
          <a:bodyPr wrap="square" rtlCol="0">
            <a:spAutoFit/>
          </a:bodyPr>
          <a:lstStyle/>
          <a:p>
            <a:r>
              <a:rPr kumimoji="1" lang="ja-JP" altLang="en-US" sz="5400" dirty="0">
                <a:solidFill>
                  <a:schemeClr val="tx2">
                    <a:lumMod val="50000"/>
                  </a:schemeClr>
                </a:solidFill>
                <a:latin typeface="BIZ UDP明朝 Medium" panose="02020500000000000000" pitchFamily="18" charset="-128"/>
                <a:ea typeface="BIZ UDP明朝 Medium" panose="02020500000000000000" pitchFamily="18" charset="-128"/>
              </a:rPr>
              <a:t>耳の前で上下に</a:t>
            </a:r>
            <a:endParaRPr kumimoji="1" lang="en-US" altLang="ja-JP" sz="5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5400" dirty="0">
                <a:solidFill>
                  <a:schemeClr val="tx2">
                    <a:lumMod val="50000"/>
                  </a:schemeClr>
                </a:solidFill>
                <a:latin typeface="BIZ UDP明朝 Medium" panose="02020500000000000000" pitchFamily="18" charset="-128"/>
                <a:ea typeface="BIZ UDP明朝 Medium" panose="02020500000000000000" pitchFamily="18" charset="-128"/>
              </a:rPr>
              <a:t>優しく行ったり</a:t>
            </a:r>
            <a:endParaRPr kumimoji="1" lang="en-US" altLang="ja-JP" sz="5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5400" dirty="0">
                <a:solidFill>
                  <a:schemeClr val="tx2">
                    <a:lumMod val="50000"/>
                  </a:schemeClr>
                </a:solidFill>
                <a:latin typeface="BIZ UDP明朝 Medium" panose="02020500000000000000" pitchFamily="18" charset="-128"/>
                <a:ea typeface="BIZ UDP明朝 Medium" panose="02020500000000000000" pitchFamily="18" charset="-128"/>
              </a:rPr>
              <a:t>来たり。</a:t>
            </a:r>
            <a:endParaRPr kumimoji="1" lang="en-US" altLang="ja-JP" sz="5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5400" dirty="0">
                <a:solidFill>
                  <a:schemeClr val="tx2">
                    <a:lumMod val="50000"/>
                  </a:schemeClr>
                </a:solidFill>
                <a:latin typeface="BIZ UDP明朝 Medium" panose="02020500000000000000" pitchFamily="18" charset="-128"/>
                <a:ea typeface="BIZ UDP明朝 Medium" panose="02020500000000000000" pitchFamily="18" charset="-128"/>
              </a:rPr>
              <a:t>ゆっくり</a:t>
            </a:r>
            <a:r>
              <a:rPr kumimoji="1" lang="en-US" altLang="ja-JP" sz="5400" dirty="0">
                <a:solidFill>
                  <a:schemeClr val="tx2">
                    <a:lumMod val="50000"/>
                  </a:schemeClr>
                </a:solidFill>
                <a:latin typeface="BIZ UDP明朝 Medium" panose="02020500000000000000" pitchFamily="18" charset="-128"/>
                <a:ea typeface="BIZ UDP明朝 Medium" panose="02020500000000000000" pitchFamily="18" charset="-128"/>
              </a:rPr>
              <a:t>5</a:t>
            </a:r>
            <a:r>
              <a:rPr kumimoji="1" lang="ja-JP" altLang="en-US" sz="5400" dirty="0">
                <a:solidFill>
                  <a:schemeClr val="tx2">
                    <a:lumMod val="50000"/>
                  </a:schemeClr>
                </a:solidFill>
                <a:latin typeface="BIZ UDP明朝 Medium" panose="02020500000000000000" pitchFamily="18" charset="-128"/>
                <a:ea typeface="BIZ UDP明朝 Medium" panose="02020500000000000000" pitchFamily="18" charset="-128"/>
              </a:rPr>
              <a:t>往復</a:t>
            </a:r>
          </a:p>
        </p:txBody>
      </p:sp>
      <p:sp>
        <p:nvSpPr>
          <p:cNvPr id="2" name="テキスト ボックス 1">
            <a:extLst>
              <a:ext uri="{FF2B5EF4-FFF2-40B4-BE49-F238E27FC236}">
                <a16:creationId xmlns:a16="http://schemas.microsoft.com/office/drawing/2014/main" id="{0568342A-3E78-4C5D-B2FB-300C188B47B0}"/>
              </a:ext>
            </a:extLst>
          </p:cNvPr>
          <p:cNvSpPr txBox="1"/>
          <p:nvPr/>
        </p:nvSpPr>
        <p:spPr>
          <a:xfrm>
            <a:off x="141242" y="7447248"/>
            <a:ext cx="2177972"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
        <p:nvSpPr>
          <p:cNvPr id="7" name="テキスト ボックス 6">
            <a:extLst>
              <a:ext uri="{FF2B5EF4-FFF2-40B4-BE49-F238E27FC236}">
                <a16:creationId xmlns:a16="http://schemas.microsoft.com/office/drawing/2014/main" id="{F5EDC3C4-8CDC-4CD1-AA89-88013C4E5BA9}"/>
              </a:ext>
            </a:extLst>
          </p:cNvPr>
          <p:cNvSpPr txBox="1"/>
          <p:nvPr/>
        </p:nvSpPr>
        <p:spPr>
          <a:xfrm>
            <a:off x="4088878" y="800367"/>
            <a:ext cx="6705600" cy="1015663"/>
          </a:xfrm>
          <a:prstGeom prst="rect">
            <a:avLst/>
          </a:prstGeom>
          <a:noFill/>
        </p:spPr>
        <p:txBody>
          <a:bodyPr wrap="square" rtlCol="0">
            <a:spAutoFit/>
          </a:bodyPr>
          <a:lstStyle/>
          <a:p>
            <a:r>
              <a:rPr kumimoji="1" lang="ja-JP" altLang="en-US" sz="6000" dirty="0"/>
              <a:t>ウオーミングアップ</a:t>
            </a:r>
          </a:p>
        </p:txBody>
      </p:sp>
    </p:spTree>
    <p:extLst>
      <p:ext uri="{BB962C8B-B14F-4D97-AF65-F5344CB8AC3E}">
        <p14:creationId xmlns:p14="http://schemas.microsoft.com/office/powerpoint/2010/main" val="3189634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6F4BA0-8D81-4315-8CE3-3DE89F064588}"/>
              </a:ext>
            </a:extLst>
          </p:cNvPr>
          <p:cNvSpPr>
            <a:spLocks noGrp="1"/>
          </p:cNvSpPr>
          <p:nvPr>
            <p:ph type="title"/>
          </p:nvPr>
        </p:nvSpPr>
        <p:spPr/>
        <p:txBody>
          <a:bodyPr/>
          <a:lstStyle/>
          <a:p>
            <a:r>
              <a:rPr kumimoji="1" lang="ja-JP" altLang="en-US" dirty="0">
                <a:solidFill>
                  <a:schemeClr val="accent1">
                    <a:lumMod val="50000"/>
                  </a:schemeClr>
                </a:solidFill>
                <a:latin typeface="BIZ UDPゴシック" panose="020B0400000000000000" pitchFamily="50" charset="-128"/>
                <a:ea typeface="BIZ UDPゴシック" panose="020B0400000000000000" pitchFamily="50" charset="-128"/>
              </a:rPr>
              <a:t>ウオーミングアップ</a:t>
            </a:r>
          </a:p>
        </p:txBody>
      </p:sp>
      <p:sp>
        <p:nvSpPr>
          <p:cNvPr id="3" name="テキスト プレースホルダー 2">
            <a:extLst>
              <a:ext uri="{FF2B5EF4-FFF2-40B4-BE49-F238E27FC236}">
                <a16:creationId xmlns:a16="http://schemas.microsoft.com/office/drawing/2014/main" id="{15390136-14E1-41F3-9263-F58F4361173A}"/>
              </a:ext>
            </a:extLst>
          </p:cNvPr>
          <p:cNvSpPr>
            <a:spLocks noGrp="1"/>
          </p:cNvSpPr>
          <p:nvPr>
            <p:ph type="body" idx="1"/>
          </p:nvPr>
        </p:nvSpPr>
        <p:spPr>
          <a:xfrm>
            <a:off x="554016" y="1663039"/>
            <a:ext cx="4376871" cy="693076"/>
          </a:xfrm>
        </p:spPr>
        <p:txBody>
          <a:bodyPr>
            <a:normAutofit fontScale="92500"/>
          </a:bodyPr>
          <a:lstStyle/>
          <a:p>
            <a:r>
              <a:rPr kumimoji="1" lang="ja-JP" altLang="en-US" dirty="0">
                <a:solidFill>
                  <a:schemeClr val="accent2">
                    <a:lumMod val="75000"/>
                  </a:schemeClr>
                </a:solidFill>
                <a:latin typeface="BIZ UDPゴシック" panose="020B0400000000000000" pitchFamily="50" charset="-128"/>
                <a:ea typeface="BIZ UDPゴシック" panose="020B0400000000000000" pitchFamily="50" charset="-128"/>
              </a:rPr>
              <a:t>耳の前で上下を行ったり来たり</a:t>
            </a:r>
          </a:p>
        </p:txBody>
      </p:sp>
      <p:sp>
        <p:nvSpPr>
          <p:cNvPr id="5" name="テキスト プレースホルダー 4">
            <a:extLst>
              <a:ext uri="{FF2B5EF4-FFF2-40B4-BE49-F238E27FC236}">
                <a16:creationId xmlns:a16="http://schemas.microsoft.com/office/drawing/2014/main" id="{A9ED20C6-B682-4955-B032-0CDDD49B6786}"/>
              </a:ext>
            </a:extLst>
          </p:cNvPr>
          <p:cNvSpPr>
            <a:spLocks noGrp="1"/>
          </p:cNvSpPr>
          <p:nvPr>
            <p:ph type="body" sz="quarter" idx="3"/>
          </p:nvPr>
        </p:nvSpPr>
        <p:spPr/>
        <p:txBody>
          <a:bodyPr>
            <a:normAutofit fontScale="92500"/>
          </a:bodyPr>
          <a:lstStyle/>
          <a:p>
            <a:r>
              <a:rPr kumimoji="1" lang="ja-JP" altLang="en-US" dirty="0">
                <a:solidFill>
                  <a:schemeClr val="accent2">
                    <a:lumMod val="75000"/>
                  </a:schemeClr>
                </a:solidFill>
              </a:rPr>
              <a:t>胸鎖乳突筋をはさみ上から下へ</a:t>
            </a:r>
          </a:p>
        </p:txBody>
      </p:sp>
      <p:pic>
        <p:nvPicPr>
          <p:cNvPr id="7" name="コンテンツ プレースホルダー 6" descr="人の顔の絵&#10;&#10;低い精度で自動的に生成された説明">
            <a:extLst>
              <a:ext uri="{FF2B5EF4-FFF2-40B4-BE49-F238E27FC236}">
                <a16:creationId xmlns:a16="http://schemas.microsoft.com/office/drawing/2014/main" id="{FBDCBD15-96FE-4834-9918-DBBCFF8E548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1116" y="3020127"/>
            <a:ext cx="4281488" cy="4281488"/>
          </a:xfrm>
          <a:prstGeom prst="rect">
            <a:avLst/>
          </a:prstGeom>
        </p:spPr>
      </p:pic>
      <p:pic>
        <p:nvPicPr>
          <p:cNvPr id="8" name="コンテンツ プレースホルダー 7" descr="シャツ が含まれている画像&#10;&#10;自動的に生成された説明">
            <a:extLst>
              <a:ext uri="{FF2B5EF4-FFF2-40B4-BE49-F238E27FC236}">
                <a16:creationId xmlns:a16="http://schemas.microsoft.com/office/drawing/2014/main" id="{11517488-64CB-47B9-997E-4A3342A80D6D}"/>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019859" y="3451729"/>
            <a:ext cx="4378325" cy="3418284"/>
          </a:xfrm>
          <a:prstGeom prst="rect">
            <a:avLst/>
          </a:prstGeom>
          <a:ln>
            <a:noFill/>
          </a:ln>
        </p:spPr>
      </p:pic>
      <p:grpSp>
        <p:nvGrpSpPr>
          <p:cNvPr id="9" name="グループ化 8">
            <a:extLst>
              <a:ext uri="{FF2B5EF4-FFF2-40B4-BE49-F238E27FC236}">
                <a16:creationId xmlns:a16="http://schemas.microsoft.com/office/drawing/2014/main" id="{AD554319-30D3-45DB-BC9E-09EDDCD7E76B}"/>
              </a:ext>
            </a:extLst>
          </p:cNvPr>
          <p:cNvGrpSpPr/>
          <p:nvPr/>
        </p:nvGrpSpPr>
        <p:grpSpPr>
          <a:xfrm>
            <a:off x="1745835" y="4800600"/>
            <a:ext cx="1707506" cy="1006257"/>
            <a:chOff x="1121537" y="2612570"/>
            <a:chExt cx="2818306" cy="1530222"/>
          </a:xfrm>
          <a:solidFill>
            <a:schemeClr val="accent1">
              <a:lumMod val="75000"/>
            </a:schemeClr>
          </a:solidFill>
        </p:grpSpPr>
        <p:sp>
          <p:nvSpPr>
            <p:cNvPr id="10" name="矢印: 上下 9">
              <a:extLst>
                <a:ext uri="{FF2B5EF4-FFF2-40B4-BE49-F238E27FC236}">
                  <a16:creationId xmlns:a16="http://schemas.microsoft.com/office/drawing/2014/main" id="{2B539646-1D0F-4E7C-8310-D95221059A12}"/>
                </a:ext>
              </a:extLst>
            </p:cNvPr>
            <p:cNvSpPr/>
            <p:nvPr/>
          </p:nvSpPr>
          <p:spPr>
            <a:xfrm>
              <a:off x="1121537" y="2612571"/>
              <a:ext cx="334968" cy="1530221"/>
            </a:xfrm>
            <a:prstGeom prst="upDownArrow">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11" name="矢印: 上下 10">
              <a:extLst>
                <a:ext uri="{FF2B5EF4-FFF2-40B4-BE49-F238E27FC236}">
                  <a16:creationId xmlns:a16="http://schemas.microsoft.com/office/drawing/2014/main" id="{3D9F760E-3935-4AA4-AFF5-41A9EF48D0D4}"/>
                </a:ext>
              </a:extLst>
            </p:cNvPr>
            <p:cNvSpPr/>
            <p:nvPr/>
          </p:nvSpPr>
          <p:spPr>
            <a:xfrm>
              <a:off x="3604875" y="2612570"/>
              <a:ext cx="334968" cy="1530221"/>
            </a:xfrm>
            <a:prstGeom prst="upDownArrow">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grpSp>
      <p:sp>
        <p:nvSpPr>
          <p:cNvPr id="12" name="矢印: 下 11">
            <a:extLst>
              <a:ext uri="{FF2B5EF4-FFF2-40B4-BE49-F238E27FC236}">
                <a16:creationId xmlns:a16="http://schemas.microsoft.com/office/drawing/2014/main" id="{60C0B827-2C14-4AF1-83E3-A93576F4DE21}"/>
              </a:ext>
            </a:extLst>
          </p:cNvPr>
          <p:cNvSpPr/>
          <p:nvPr/>
        </p:nvSpPr>
        <p:spPr>
          <a:xfrm>
            <a:off x="7350031" y="5674128"/>
            <a:ext cx="363705" cy="1175266"/>
          </a:xfrm>
          <a:prstGeom prst="downArrow">
            <a:avLst/>
          </a:prstGeom>
          <a:solidFill>
            <a:schemeClr val="accent1">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0694298A-B6F8-4D68-B874-EE757F51EA5B}"/>
              </a:ext>
            </a:extLst>
          </p:cNvPr>
          <p:cNvSpPr txBox="1"/>
          <p:nvPr/>
        </p:nvSpPr>
        <p:spPr>
          <a:xfrm>
            <a:off x="101449" y="7402663"/>
            <a:ext cx="1524151"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spTree>
    <p:extLst>
      <p:ext uri="{BB962C8B-B14F-4D97-AF65-F5344CB8AC3E}">
        <p14:creationId xmlns:p14="http://schemas.microsoft.com/office/powerpoint/2010/main" val="1332452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613B9A-89E9-46D5-A03F-78BAE07496C5}"/>
              </a:ext>
            </a:extLst>
          </p:cNvPr>
          <p:cNvSpPr>
            <a:spLocks noGrp="1"/>
          </p:cNvSpPr>
          <p:nvPr>
            <p:ph type="title"/>
          </p:nvPr>
        </p:nvSpPr>
        <p:spPr/>
        <p:txBody>
          <a:bodyPr/>
          <a:lstStyle/>
          <a:p>
            <a:r>
              <a:rPr kumimoji="1" lang="ja-JP" altLang="en-US" dirty="0">
                <a:solidFill>
                  <a:schemeClr val="accent1">
                    <a:lumMod val="50000"/>
                  </a:schemeClr>
                </a:solidFill>
                <a:latin typeface="BIZ UDPゴシック" panose="020B0400000000000000" pitchFamily="50" charset="-128"/>
                <a:ea typeface="BIZ UDPゴシック" panose="020B0400000000000000" pitchFamily="50" charset="-128"/>
              </a:rPr>
              <a:t>頬のリフトアップ①</a:t>
            </a:r>
          </a:p>
        </p:txBody>
      </p:sp>
      <p:sp>
        <p:nvSpPr>
          <p:cNvPr id="3" name="テキスト プレースホルダー 2">
            <a:extLst>
              <a:ext uri="{FF2B5EF4-FFF2-40B4-BE49-F238E27FC236}">
                <a16:creationId xmlns:a16="http://schemas.microsoft.com/office/drawing/2014/main" id="{82AB953A-E7EA-442F-829D-836520453C93}"/>
              </a:ext>
            </a:extLst>
          </p:cNvPr>
          <p:cNvSpPr>
            <a:spLocks noGrp="1"/>
          </p:cNvSpPr>
          <p:nvPr>
            <p:ph type="body" idx="1"/>
          </p:nvPr>
        </p:nvSpPr>
        <p:spPr/>
        <p:txBody>
          <a:bodyPr>
            <a:normAutofit/>
          </a:bodyPr>
          <a:lstStyle/>
          <a:p>
            <a:r>
              <a:rPr kumimoji="1" lang="ja-JP" altLang="en-US" dirty="0">
                <a:solidFill>
                  <a:schemeClr val="accent2">
                    <a:lumMod val="75000"/>
                  </a:schemeClr>
                </a:solidFill>
                <a:latin typeface="BIZ UDPゴシック" panose="020B0400000000000000" pitchFamily="50" charset="-128"/>
                <a:ea typeface="BIZ UDPゴシック" panose="020B0400000000000000" pitchFamily="50" charset="-128"/>
              </a:rPr>
              <a:t>頬骨下縁まで筋肉を挙げる</a:t>
            </a:r>
          </a:p>
        </p:txBody>
      </p:sp>
      <p:sp>
        <p:nvSpPr>
          <p:cNvPr id="5" name="テキスト プレースホルダー 4">
            <a:extLst>
              <a:ext uri="{FF2B5EF4-FFF2-40B4-BE49-F238E27FC236}">
                <a16:creationId xmlns:a16="http://schemas.microsoft.com/office/drawing/2014/main" id="{7473053C-1020-418D-A357-F4DFCF0FDA38}"/>
              </a:ext>
            </a:extLst>
          </p:cNvPr>
          <p:cNvSpPr>
            <a:spLocks noGrp="1"/>
          </p:cNvSpPr>
          <p:nvPr>
            <p:ph type="body" sz="quarter" idx="3"/>
          </p:nvPr>
        </p:nvSpPr>
        <p:spPr/>
        <p:txBody>
          <a:bodyPr>
            <a:normAutofit/>
          </a:bodyPr>
          <a:lstStyle/>
          <a:p>
            <a:r>
              <a:rPr kumimoji="1" lang="ja-JP" altLang="en-US" dirty="0">
                <a:solidFill>
                  <a:schemeClr val="accent2">
                    <a:lumMod val="75000"/>
                  </a:schemeClr>
                </a:solidFill>
                <a:latin typeface="BIZ UDPゴシック" panose="020B0400000000000000" pitchFamily="50" charset="-128"/>
                <a:ea typeface="BIZ UDPゴシック" panose="020B0400000000000000" pitchFamily="50" charset="-128"/>
              </a:rPr>
              <a:t>鼻に幅寄せ、耳斜め上へ</a:t>
            </a:r>
          </a:p>
        </p:txBody>
      </p:sp>
      <p:pic>
        <p:nvPicPr>
          <p:cNvPr id="7" name="コンテンツ プレースホルダー 4" descr="人の顔の絵&#10;&#10;低い精度で自動的に生成された説明">
            <a:extLst>
              <a:ext uri="{FF2B5EF4-FFF2-40B4-BE49-F238E27FC236}">
                <a16:creationId xmlns:a16="http://schemas.microsoft.com/office/drawing/2014/main" id="{B03C5BDB-9C3F-4F93-9857-654C479477A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087" y="2483379"/>
            <a:ext cx="4281488" cy="4281488"/>
          </a:xfrm>
          <a:prstGeom prst="rect">
            <a:avLst/>
          </a:prstGeom>
        </p:spPr>
      </p:pic>
      <p:pic>
        <p:nvPicPr>
          <p:cNvPr id="8" name="コンテンツ プレースホルダー 4" descr="人の顔の絵&#10;&#10;低い精度で自動的に生成された説明">
            <a:extLst>
              <a:ext uri="{FF2B5EF4-FFF2-40B4-BE49-F238E27FC236}">
                <a16:creationId xmlns:a16="http://schemas.microsoft.com/office/drawing/2014/main" id="{213A59AB-9F19-4CF2-89AE-9919B1DDEC6B}"/>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147494" y="2483379"/>
            <a:ext cx="4281488" cy="4281488"/>
          </a:xfrm>
          <a:prstGeom prst="rect">
            <a:avLst/>
          </a:prstGeom>
          <a:ln>
            <a:solidFill>
              <a:schemeClr val="accent1">
                <a:lumMod val="75000"/>
              </a:schemeClr>
            </a:solidFill>
          </a:ln>
        </p:spPr>
      </p:pic>
      <p:grpSp>
        <p:nvGrpSpPr>
          <p:cNvPr id="9" name="グループ化 8">
            <a:extLst>
              <a:ext uri="{FF2B5EF4-FFF2-40B4-BE49-F238E27FC236}">
                <a16:creationId xmlns:a16="http://schemas.microsoft.com/office/drawing/2014/main" id="{EBCCFF68-B5A0-4842-9699-7B5F0584B35B}"/>
              </a:ext>
            </a:extLst>
          </p:cNvPr>
          <p:cNvGrpSpPr/>
          <p:nvPr/>
        </p:nvGrpSpPr>
        <p:grpSpPr>
          <a:xfrm>
            <a:off x="2550181" y="4629502"/>
            <a:ext cx="1248485" cy="912607"/>
            <a:chOff x="1464906" y="3262607"/>
            <a:chExt cx="2015412" cy="1626634"/>
          </a:xfrm>
        </p:grpSpPr>
        <p:cxnSp>
          <p:nvCxnSpPr>
            <p:cNvPr id="10" name="直線コネクタ 9">
              <a:extLst>
                <a:ext uri="{FF2B5EF4-FFF2-40B4-BE49-F238E27FC236}">
                  <a16:creationId xmlns:a16="http://schemas.microsoft.com/office/drawing/2014/main" id="{3F7E7FBA-5679-423A-B9BC-F74FB83BAF2C}"/>
                </a:ext>
              </a:extLst>
            </p:cNvPr>
            <p:cNvCxnSpPr/>
            <p:nvPr/>
          </p:nvCxnSpPr>
          <p:spPr>
            <a:xfrm>
              <a:off x="1464906" y="4889241"/>
              <a:ext cx="118498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6966B26D-515B-4BFB-B9BB-DB4BE4F18E97}"/>
                </a:ext>
              </a:extLst>
            </p:cNvPr>
            <p:cNvCxnSpPr>
              <a:cxnSpLocks/>
            </p:cNvCxnSpPr>
            <p:nvPr/>
          </p:nvCxnSpPr>
          <p:spPr>
            <a:xfrm flipV="1">
              <a:off x="2556588" y="3909527"/>
              <a:ext cx="0" cy="895739"/>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E32AB31F-FBC0-4C25-8359-934CAA96A921}"/>
                </a:ext>
              </a:extLst>
            </p:cNvPr>
            <p:cNvCxnSpPr>
              <a:cxnSpLocks/>
            </p:cNvCxnSpPr>
            <p:nvPr/>
          </p:nvCxnSpPr>
          <p:spPr>
            <a:xfrm flipH="1">
              <a:off x="2183363" y="3909527"/>
              <a:ext cx="373225"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19E0EDEC-7A85-48ED-9212-911FAFBE77AE}"/>
                </a:ext>
              </a:extLst>
            </p:cNvPr>
            <p:cNvCxnSpPr>
              <a:cxnSpLocks/>
            </p:cNvCxnSpPr>
            <p:nvPr/>
          </p:nvCxnSpPr>
          <p:spPr>
            <a:xfrm flipV="1">
              <a:off x="2649894" y="3262607"/>
              <a:ext cx="830424" cy="64692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グループ化 13">
            <a:extLst>
              <a:ext uri="{FF2B5EF4-FFF2-40B4-BE49-F238E27FC236}">
                <a16:creationId xmlns:a16="http://schemas.microsoft.com/office/drawing/2014/main" id="{C912D564-10F7-49E1-928F-F5932950C463}"/>
              </a:ext>
            </a:extLst>
          </p:cNvPr>
          <p:cNvGrpSpPr/>
          <p:nvPr/>
        </p:nvGrpSpPr>
        <p:grpSpPr>
          <a:xfrm>
            <a:off x="6918032" y="4624123"/>
            <a:ext cx="1295400" cy="956429"/>
            <a:chOff x="1464906" y="3262607"/>
            <a:chExt cx="2015412" cy="1626634"/>
          </a:xfrm>
        </p:grpSpPr>
        <p:cxnSp>
          <p:nvCxnSpPr>
            <p:cNvPr id="15" name="直線コネクタ 14">
              <a:extLst>
                <a:ext uri="{FF2B5EF4-FFF2-40B4-BE49-F238E27FC236}">
                  <a16:creationId xmlns:a16="http://schemas.microsoft.com/office/drawing/2014/main" id="{9A497C15-149A-4FFB-B81A-5E741F35FCB8}"/>
                </a:ext>
              </a:extLst>
            </p:cNvPr>
            <p:cNvCxnSpPr/>
            <p:nvPr/>
          </p:nvCxnSpPr>
          <p:spPr>
            <a:xfrm>
              <a:off x="1464906" y="4889241"/>
              <a:ext cx="118498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3B010717-3EA4-43F3-BA61-BC361AAED4D1}"/>
                </a:ext>
              </a:extLst>
            </p:cNvPr>
            <p:cNvCxnSpPr>
              <a:cxnSpLocks/>
            </p:cNvCxnSpPr>
            <p:nvPr/>
          </p:nvCxnSpPr>
          <p:spPr>
            <a:xfrm flipV="1">
              <a:off x="2556588" y="3909527"/>
              <a:ext cx="0" cy="895739"/>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A7B5616F-106F-4C18-ABFD-021AB62EE34C}"/>
                </a:ext>
              </a:extLst>
            </p:cNvPr>
            <p:cNvCxnSpPr>
              <a:cxnSpLocks/>
            </p:cNvCxnSpPr>
            <p:nvPr/>
          </p:nvCxnSpPr>
          <p:spPr>
            <a:xfrm flipH="1">
              <a:off x="2183363" y="3909527"/>
              <a:ext cx="373225"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68175322-9C7D-4D11-A892-4BF350056405}"/>
                </a:ext>
              </a:extLst>
            </p:cNvPr>
            <p:cNvCxnSpPr>
              <a:cxnSpLocks/>
            </p:cNvCxnSpPr>
            <p:nvPr/>
          </p:nvCxnSpPr>
          <p:spPr>
            <a:xfrm flipV="1">
              <a:off x="2649894" y="3262607"/>
              <a:ext cx="830424" cy="64692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テキスト ボックス 21">
            <a:extLst>
              <a:ext uri="{FF2B5EF4-FFF2-40B4-BE49-F238E27FC236}">
                <a16:creationId xmlns:a16="http://schemas.microsoft.com/office/drawing/2014/main" id="{AB33AA13-9BB7-4878-8A4D-4323C584FC4E}"/>
              </a:ext>
            </a:extLst>
          </p:cNvPr>
          <p:cNvSpPr txBox="1"/>
          <p:nvPr/>
        </p:nvSpPr>
        <p:spPr>
          <a:xfrm>
            <a:off x="276210" y="7343139"/>
            <a:ext cx="1654190"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spTree>
    <p:extLst>
      <p:ext uri="{BB962C8B-B14F-4D97-AF65-F5344CB8AC3E}">
        <p14:creationId xmlns:p14="http://schemas.microsoft.com/office/powerpoint/2010/main" val="2021253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コンテンツ プレースホルダー 4" descr="人の顔の絵&#10;&#10;低い精度で自動的に生成された説明">
            <a:extLst>
              <a:ext uri="{FF2B5EF4-FFF2-40B4-BE49-F238E27FC236}">
                <a16:creationId xmlns:a16="http://schemas.microsoft.com/office/drawing/2014/main" id="{87940A47-F79E-4C9F-8070-6F335DEFFDD3}"/>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032111" y="2327428"/>
            <a:ext cx="4281488" cy="4281488"/>
          </a:xfrm>
          <a:prstGeom prst="rect">
            <a:avLst/>
          </a:prstGeom>
        </p:spPr>
      </p:pic>
      <p:sp>
        <p:nvSpPr>
          <p:cNvPr id="2" name="タイトル 1">
            <a:extLst>
              <a:ext uri="{FF2B5EF4-FFF2-40B4-BE49-F238E27FC236}">
                <a16:creationId xmlns:a16="http://schemas.microsoft.com/office/drawing/2014/main" id="{F8E78996-40C7-4457-8C15-3CF062BC7045}"/>
              </a:ext>
            </a:extLst>
          </p:cNvPr>
          <p:cNvSpPr>
            <a:spLocks noGrp="1"/>
          </p:cNvSpPr>
          <p:nvPr>
            <p:ph type="title"/>
          </p:nvPr>
        </p:nvSpPr>
        <p:spPr/>
        <p:txBody>
          <a:bodyPr/>
          <a:lstStyle/>
          <a:p>
            <a:r>
              <a:rPr kumimoji="1" lang="ja-JP" altLang="en-US" dirty="0">
                <a:solidFill>
                  <a:schemeClr val="accent1">
                    <a:lumMod val="50000"/>
                  </a:schemeClr>
                </a:solidFill>
                <a:latin typeface="BIZ UDPゴシック" panose="020B0400000000000000" pitchFamily="50" charset="-128"/>
                <a:ea typeface="BIZ UDPゴシック" panose="020B0400000000000000" pitchFamily="50" charset="-128"/>
              </a:rPr>
              <a:t>頬のリフトアップ②</a:t>
            </a:r>
          </a:p>
        </p:txBody>
      </p:sp>
      <p:sp>
        <p:nvSpPr>
          <p:cNvPr id="3" name="テキスト プレースホルダー 2">
            <a:extLst>
              <a:ext uri="{FF2B5EF4-FFF2-40B4-BE49-F238E27FC236}">
                <a16:creationId xmlns:a16="http://schemas.microsoft.com/office/drawing/2014/main" id="{6D3B99D3-653A-4D7D-82CF-9F3E545AD73E}"/>
              </a:ext>
            </a:extLst>
          </p:cNvPr>
          <p:cNvSpPr>
            <a:spLocks noGrp="1"/>
          </p:cNvSpPr>
          <p:nvPr>
            <p:ph type="body" idx="1"/>
          </p:nvPr>
        </p:nvSpPr>
        <p:spPr/>
        <p:txBody>
          <a:bodyPr>
            <a:normAutofit fontScale="85000" lnSpcReduction="20000"/>
          </a:bodyPr>
          <a:lstStyle/>
          <a:p>
            <a:r>
              <a:rPr kumimoji="1" lang="ja-JP" altLang="en-US" dirty="0">
                <a:solidFill>
                  <a:schemeClr val="accent2">
                    <a:lumMod val="75000"/>
                  </a:schemeClr>
                </a:solidFill>
                <a:latin typeface="BIZ UDPゴシック" panose="020B0400000000000000" pitchFamily="50" charset="-128"/>
                <a:ea typeface="BIZ UDPゴシック" panose="020B0400000000000000" pitchFamily="50" charset="-128"/>
              </a:rPr>
              <a:t>軽く拳を作る。頬骨に当たるまで引き上げこめかみ方向へ</a:t>
            </a:r>
          </a:p>
        </p:txBody>
      </p:sp>
      <p:sp>
        <p:nvSpPr>
          <p:cNvPr id="5" name="テキスト プレースホルダー 4">
            <a:extLst>
              <a:ext uri="{FF2B5EF4-FFF2-40B4-BE49-F238E27FC236}">
                <a16:creationId xmlns:a16="http://schemas.microsoft.com/office/drawing/2014/main" id="{8AAF8CA7-5B8C-4309-A558-53FD8CBEB9A6}"/>
              </a:ext>
            </a:extLst>
          </p:cNvPr>
          <p:cNvSpPr>
            <a:spLocks noGrp="1"/>
          </p:cNvSpPr>
          <p:nvPr>
            <p:ph type="body" sz="quarter" idx="3"/>
          </p:nvPr>
        </p:nvSpPr>
        <p:spPr/>
        <p:txBody>
          <a:bodyPr>
            <a:normAutofit fontScale="85000" lnSpcReduction="20000"/>
          </a:bodyPr>
          <a:lstStyle/>
          <a:p>
            <a:r>
              <a:rPr kumimoji="1" lang="ja-JP" altLang="en-US" dirty="0">
                <a:solidFill>
                  <a:schemeClr val="accent2">
                    <a:lumMod val="75000"/>
                  </a:schemeClr>
                </a:solidFill>
                <a:latin typeface="BIZ UDPゴシック" panose="020B0400000000000000" pitchFamily="50" charset="-128"/>
                <a:ea typeface="BIZ UDPゴシック" panose="020B0400000000000000" pitchFamily="50" charset="-128"/>
              </a:rPr>
              <a:t>拇指球を水平に保ち骨を引き上げながらこめかみの方へ抜く</a:t>
            </a:r>
          </a:p>
        </p:txBody>
      </p:sp>
      <p:pic>
        <p:nvPicPr>
          <p:cNvPr id="7" name="コンテンツ プレースホルダー 4" descr="人の顔の絵&#10;&#10;低い精度で自動的に生成された説明">
            <a:extLst>
              <a:ext uri="{FF2B5EF4-FFF2-40B4-BE49-F238E27FC236}">
                <a16:creationId xmlns:a16="http://schemas.microsoft.com/office/drawing/2014/main" id="{8A4C2C8A-10E0-46A0-B02C-E35D2B8085F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9976" y="2363287"/>
            <a:ext cx="4281488" cy="4281488"/>
          </a:xfrm>
          <a:prstGeom prst="rect">
            <a:avLst/>
          </a:prstGeom>
        </p:spPr>
      </p:pic>
      <p:cxnSp>
        <p:nvCxnSpPr>
          <p:cNvPr id="9" name="直線矢印コネクタ 8">
            <a:extLst>
              <a:ext uri="{FF2B5EF4-FFF2-40B4-BE49-F238E27FC236}">
                <a16:creationId xmlns:a16="http://schemas.microsoft.com/office/drawing/2014/main" id="{0175A3EF-D315-40DA-B770-A05CA7EB7AF3}"/>
              </a:ext>
            </a:extLst>
          </p:cNvPr>
          <p:cNvCxnSpPr>
            <a:cxnSpLocks/>
          </p:cNvCxnSpPr>
          <p:nvPr/>
        </p:nvCxnSpPr>
        <p:spPr>
          <a:xfrm flipV="1">
            <a:off x="3024394" y="4059220"/>
            <a:ext cx="419353" cy="7771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776886A9-013E-4D56-92BD-1CF63D7FBE12}"/>
              </a:ext>
            </a:extLst>
          </p:cNvPr>
          <p:cNvCxnSpPr>
            <a:cxnSpLocks/>
          </p:cNvCxnSpPr>
          <p:nvPr/>
        </p:nvCxnSpPr>
        <p:spPr>
          <a:xfrm flipV="1">
            <a:off x="2921000" y="4957083"/>
            <a:ext cx="0" cy="4756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1" name="図 10" descr="手袋 が含まれている画像&#10;&#10;自動的に生成された説明">
            <a:extLst>
              <a:ext uri="{FF2B5EF4-FFF2-40B4-BE49-F238E27FC236}">
                <a16:creationId xmlns:a16="http://schemas.microsoft.com/office/drawing/2014/main" id="{1C59C1F2-23BE-426F-850B-BC9C8113AC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316"/>
          <a:stretch/>
        </p:blipFill>
        <p:spPr>
          <a:xfrm rot="15923532">
            <a:off x="5946890" y="4674662"/>
            <a:ext cx="957294" cy="1389142"/>
          </a:xfrm>
          <a:prstGeom prst="rect">
            <a:avLst/>
          </a:prstGeom>
        </p:spPr>
      </p:pic>
      <p:pic>
        <p:nvPicPr>
          <p:cNvPr id="12" name="図 11" descr="手袋 が含まれている画像&#10;&#10;自動的に生成された説明">
            <a:extLst>
              <a:ext uri="{FF2B5EF4-FFF2-40B4-BE49-F238E27FC236}">
                <a16:creationId xmlns:a16="http://schemas.microsoft.com/office/drawing/2014/main" id="{1A483806-9B7B-4C7B-BCBB-3738E82B9A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316"/>
          <a:stretch/>
        </p:blipFill>
        <p:spPr>
          <a:xfrm rot="15923532" flipV="1">
            <a:off x="7407305" y="4684949"/>
            <a:ext cx="875992" cy="1278651"/>
          </a:xfrm>
          <a:prstGeom prst="rect">
            <a:avLst/>
          </a:prstGeom>
        </p:spPr>
      </p:pic>
      <p:sp>
        <p:nvSpPr>
          <p:cNvPr id="20" name="楕円 19">
            <a:extLst>
              <a:ext uri="{FF2B5EF4-FFF2-40B4-BE49-F238E27FC236}">
                <a16:creationId xmlns:a16="http://schemas.microsoft.com/office/drawing/2014/main" id="{0331E84E-ADE1-4C18-9183-26FFF7023B25}"/>
              </a:ext>
            </a:extLst>
          </p:cNvPr>
          <p:cNvSpPr/>
          <p:nvPr/>
        </p:nvSpPr>
        <p:spPr>
          <a:xfrm>
            <a:off x="6425537" y="5219025"/>
            <a:ext cx="533400" cy="19468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4B59F3AB-DA6C-42B2-8A02-3849F989F37E}"/>
              </a:ext>
            </a:extLst>
          </p:cNvPr>
          <p:cNvSpPr/>
          <p:nvPr/>
        </p:nvSpPr>
        <p:spPr>
          <a:xfrm>
            <a:off x="7264200" y="5200027"/>
            <a:ext cx="533400" cy="23268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5A14ECC3-29F3-478D-BB75-EB796D593564}"/>
              </a:ext>
            </a:extLst>
          </p:cNvPr>
          <p:cNvSpPr txBox="1"/>
          <p:nvPr/>
        </p:nvSpPr>
        <p:spPr>
          <a:xfrm>
            <a:off x="42734" y="7430130"/>
            <a:ext cx="1582866"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spTree>
    <p:extLst>
      <p:ext uri="{BB962C8B-B14F-4D97-AF65-F5344CB8AC3E}">
        <p14:creationId xmlns:p14="http://schemas.microsoft.com/office/powerpoint/2010/main" val="462666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276926-24E7-4E6E-98F7-278BAE002293}"/>
              </a:ext>
            </a:extLst>
          </p:cNvPr>
          <p:cNvSpPr>
            <a:spLocks noGrp="1"/>
          </p:cNvSpPr>
          <p:nvPr>
            <p:ph type="title"/>
          </p:nvPr>
        </p:nvSpPr>
        <p:spPr/>
        <p:txBody>
          <a:bodyPr/>
          <a:lstStyle/>
          <a:p>
            <a:r>
              <a:rPr kumimoji="1" lang="ja-JP" altLang="en-US" dirty="0">
                <a:solidFill>
                  <a:schemeClr val="accent1">
                    <a:lumMod val="50000"/>
                  </a:schemeClr>
                </a:solidFill>
              </a:rPr>
              <a:t>クロージング①</a:t>
            </a:r>
          </a:p>
        </p:txBody>
      </p:sp>
      <p:sp>
        <p:nvSpPr>
          <p:cNvPr id="3" name="テキスト プレースホルダー 2">
            <a:extLst>
              <a:ext uri="{FF2B5EF4-FFF2-40B4-BE49-F238E27FC236}">
                <a16:creationId xmlns:a16="http://schemas.microsoft.com/office/drawing/2014/main" id="{E049C91D-DA3A-4F25-A54B-CD0F0CCED3B6}"/>
              </a:ext>
            </a:extLst>
          </p:cNvPr>
          <p:cNvSpPr>
            <a:spLocks noGrp="1"/>
          </p:cNvSpPr>
          <p:nvPr>
            <p:ph type="body" idx="1"/>
          </p:nvPr>
        </p:nvSpPr>
        <p:spPr/>
        <p:txBody>
          <a:bodyPr>
            <a:normAutofit fontScale="92500" lnSpcReduction="20000"/>
          </a:bodyPr>
          <a:lstStyle/>
          <a:p>
            <a:r>
              <a:rPr kumimoji="1" lang="ja-JP" altLang="en-US" dirty="0">
                <a:solidFill>
                  <a:schemeClr val="accent2">
                    <a:lumMod val="75000"/>
                  </a:schemeClr>
                </a:solidFill>
                <a:latin typeface="BIZ UDPゴシック" panose="020B0400000000000000" pitchFamily="50" charset="-128"/>
                <a:ea typeface="BIZ UDPゴシック" panose="020B0400000000000000" pitchFamily="50" charset="-128"/>
              </a:rPr>
              <a:t>耳前で行ったり来たり</a:t>
            </a:r>
          </a:p>
        </p:txBody>
      </p:sp>
      <p:sp>
        <p:nvSpPr>
          <p:cNvPr id="5" name="テキスト プレースホルダー 4">
            <a:extLst>
              <a:ext uri="{FF2B5EF4-FFF2-40B4-BE49-F238E27FC236}">
                <a16:creationId xmlns:a16="http://schemas.microsoft.com/office/drawing/2014/main" id="{4A068F0A-AC87-4451-A889-1692CB5C853D}"/>
              </a:ext>
            </a:extLst>
          </p:cNvPr>
          <p:cNvSpPr>
            <a:spLocks noGrp="1"/>
          </p:cNvSpPr>
          <p:nvPr>
            <p:ph type="body" sz="quarter" idx="3"/>
          </p:nvPr>
        </p:nvSpPr>
        <p:spPr/>
        <p:txBody>
          <a:bodyPr>
            <a:normAutofit fontScale="92500" lnSpcReduction="20000"/>
          </a:bodyPr>
          <a:lstStyle/>
          <a:p>
            <a:r>
              <a:rPr kumimoji="1" lang="ja-JP" altLang="en-US" dirty="0">
                <a:solidFill>
                  <a:schemeClr val="accent2">
                    <a:lumMod val="75000"/>
                  </a:schemeClr>
                </a:solidFill>
                <a:latin typeface="BIZ UDPゴシック" panose="020B0400000000000000" pitchFamily="50" charset="-128"/>
                <a:ea typeface="BIZ UDPゴシック" panose="020B0400000000000000" pitchFamily="50" charset="-128"/>
              </a:rPr>
              <a:t>耳前から首筋～鎖骨のくぼみまでリンパマッサージ</a:t>
            </a:r>
          </a:p>
        </p:txBody>
      </p:sp>
      <p:pic>
        <p:nvPicPr>
          <p:cNvPr id="8" name="コンテンツ プレースホルダー 6" descr="人の顔の絵&#10;&#10;低い精度で自動的に生成された説明">
            <a:extLst>
              <a:ext uri="{FF2B5EF4-FFF2-40B4-BE49-F238E27FC236}">
                <a16:creationId xmlns:a16="http://schemas.microsoft.com/office/drawing/2014/main" id="{07C2F81C-90B6-436B-8F37-3F0F1B7A9AE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2992" y="2366873"/>
            <a:ext cx="4281488" cy="4281488"/>
          </a:xfrm>
          <a:prstGeom prst="rect">
            <a:avLst/>
          </a:prstGeom>
        </p:spPr>
      </p:pic>
      <p:grpSp>
        <p:nvGrpSpPr>
          <p:cNvPr id="9" name="グループ化 8">
            <a:extLst>
              <a:ext uri="{FF2B5EF4-FFF2-40B4-BE49-F238E27FC236}">
                <a16:creationId xmlns:a16="http://schemas.microsoft.com/office/drawing/2014/main" id="{98693CF4-0344-4FD6-88CE-2C2297061450}"/>
              </a:ext>
            </a:extLst>
          </p:cNvPr>
          <p:cNvGrpSpPr/>
          <p:nvPr/>
        </p:nvGrpSpPr>
        <p:grpSpPr>
          <a:xfrm>
            <a:off x="1778000" y="4191000"/>
            <a:ext cx="1707506" cy="1006257"/>
            <a:chOff x="1121537" y="2612570"/>
            <a:chExt cx="2818306" cy="1530222"/>
          </a:xfrm>
          <a:solidFill>
            <a:srgbClr val="0070C0"/>
          </a:solidFill>
        </p:grpSpPr>
        <p:sp>
          <p:nvSpPr>
            <p:cNvPr id="10" name="矢印: 上下 9">
              <a:extLst>
                <a:ext uri="{FF2B5EF4-FFF2-40B4-BE49-F238E27FC236}">
                  <a16:creationId xmlns:a16="http://schemas.microsoft.com/office/drawing/2014/main" id="{9FFD0E8A-D006-4D90-9F62-529647647975}"/>
                </a:ext>
              </a:extLst>
            </p:cNvPr>
            <p:cNvSpPr/>
            <p:nvPr/>
          </p:nvSpPr>
          <p:spPr>
            <a:xfrm>
              <a:off x="1121537" y="2612571"/>
              <a:ext cx="334968" cy="1530221"/>
            </a:xfrm>
            <a:prstGeom prst="up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11" name="矢印: 上下 10">
              <a:extLst>
                <a:ext uri="{FF2B5EF4-FFF2-40B4-BE49-F238E27FC236}">
                  <a16:creationId xmlns:a16="http://schemas.microsoft.com/office/drawing/2014/main" id="{B6C84F59-423E-427C-88B6-817F424A9BD0}"/>
                </a:ext>
              </a:extLst>
            </p:cNvPr>
            <p:cNvSpPr/>
            <p:nvPr/>
          </p:nvSpPr>
          <p:spPr>
            <a:xfrm>
              <a:off x="3604875" y="2612570"/>
              <a:ext cx="334968" cy="1530221"/>
            </a:xfrm>
            <a:prstGeom prst="up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grpSp>
      <p:pic>
        <p:nvPicPr>
          <p:cNvPr id="15" name="コンテンツ プレースホルダー 14" descr="シャツ, 帽子, カップ が含まれている画像&#10;&#10;自動的に生成された説明">
            <a:extLst>
              <a:ext uri="{FF2B5EF4-FFF2-40B4-BE49-F238E27FC236}">
                <a16:creationId xmlns:a16="http://schemas.microsoft.com/office/drawing/2014/main" id="{90C5C123-009B-408E-BDE9-116564AB88E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571898" y="2971800"/>
            <a:ext cx="3620595" cy="3589338"/>
          </a:xfrm>
          <a:prstGeom prst="rect">
            <a:avLst/>
          </a:prstGeom>
        </p:spPr>
      </p:pic>
      <p:sp>
        <p:nvSpPr>
          <p:cNvPr id="12" name="矢印: 下 11">
            <a:extLst>
              <a:ext uri="{FF2B5EF4-FFF2-40B4-BE49-F238E27FC236}">
                <a16:creationId xmlns:a16="http://schemas.microsoft.com/office/drawing/2014/main" id="{E0424E84-93C3-4B57-A193-E9DB28123ABE}"/>
              </a:ext>
            </a:extLst>
          </p:cNvPr>
          <p:cNvSpPr/>
          <p:nvPr/>
        </p:nvSpPr>
        <p:spPr>
          <a:xfrm>
            <a:off x="7233585" y="4764676"/>
            <a:ext cx="363705" cy="1331324"/>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2A50F30F-CFF1-44CB-9F72-B58683470B97}"/>
              </a:ext>
            </a:extLst>
          </p:cNvPr>
          <p:cNvSpPr/>
          <p:nvPr/>
        </p:nvSpPr>
        <p:spPr>
          <a:xfrm>
            <a:off x="7507829" y="6086607"/>
            <a:ext cx="591375" cy="24196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上下 16">
            <a:extLst>
              <a:ext uri="{FF2B5EF4-FFF2-40B4-BE49-F238E27FC236}">
                <a16:creationId xmlns:a16="http://schemas.microsoft.com/office/drawing/2014/main" id="{51D1249E-E693-4F8B-8431-FB4CB641E67D}"/>
              </a:ext>
            </a:extLst>
          </p:cNvPr>
          <p:cNvSpPr/>
          <p:nvPr/>
        </p:nvSpPr>
        <p:spPr>
          <a:xfrm>
            <a:off x="6959599" y="4130456"/>
            <a:ext cx="261805" cy="746344"/>
          </a:xfrm>
          <a:prstGeom prst="up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77D2249C-54A5-480D-8CCE-D7D04D08DCF3}"/>
              </a:ext>
            </a:extLst>
          </p:cNvPr>
          <p:cNvSpPr txBox="1"/>
          <p:nvPr/>
        </p:nvSpPr>
        <p:spPr>
          <a:xfrm>
            <a:off x="177800" y="7442609"/>
            <a:ext cx="1803145"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spTree>
    <p:extLst>
      <p:ext uri="{BB962C8B-B14F-4D97-AF65-F5344CB8AC3E}">
        <p14:creationId xmlns:p14="http://schemas.microsoft.com/office/powerpoint/2010/main" val="2326872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FED430-41DB-4D21-ABF7-2A7B0FF07CBB}"/>
              </a:ext>
            </a:extLst>
          </p:cNvPr>
          <p:cNvSpPr>
            <a:spLocks noGrp="1"/>
          </p:cNvSpPr>
          <p:nvPr>
            <p:ph type="title"/>
          </p:nvPr>
        </p:nvSpPr>
        <p:spPr/>
        <p:txBody>
          <a:bodyPr/>
          <a:lstStyle/>
          <a:p>
            <a:r>
              <a:rPr kumimoji="1" lang="ja-JP" altLang="en-US" dirty="0">
                <a:solidFill>
                  <a:schemeClr val="accent1">
                    <a:lumMod val="50000"/>
                  </a:schemeClr>
                </a:solidFill>
                <a:latin typeface="BIZ UDPゴシック" panose="020B0400000000000000" pitchFamily="50" charset="-128"/>
                <a:ea typeface="BIZ UDPゴシック" panose="020B0400000000000000" pitchFamily="50" charset="-128"/>
              </a:rPr>
              <a:t>クロージング②</a:t>
            </a:r>
            <a:endParaRPr kumimoji="1" lang="ja-JP" altLang="en-US" dirty="0"/>
          </a:p>
        </p:txBody>
      </p:sp>
      <p:sp>
        <p:nvSpPr>
          <p:cNvPr id="3" name="テキスト プレースホルダー 2">
            <a:extLst>
              <a:ext uri="{FF2B5EF4-FFF2-40B4-BE49-F238E27FC236}">
                <a16:creationId xmlns:a16="http://schemas.microsoft.com/office/drawing/2014/main" id="{51C248B2-BF39-48DC-BF0F-82F98247C352}"/>
              </a:ext>
            </a:extLst>
          </p:cNvPr>
          <p:cNvSpPr>
            <a:spLocks noGrp="1"/>
          </p:cNvSpPr>
          <p:nvPr>
            <p:ph type="body" idx="1"/>
          </p:nvPr>
        </p:nvSpPr>
        <p:spPr/>
        <p:txBody>
          <a:bodyPr>
            <a:normAutofit fontScale="85000" lnSpcReduction="20000"/>
          </a:bodyPr>
          <a:lstStyle/>
          <a:p>
            <a:r>
              <a:rPr kumimoji="1" lang="ja-JP" altLang="en-US">
                <a:solidFill>
                  <a:schemeClr val="accent2">
                    <a:lumMod val="75000"/>
                  </a:schemeClr>
                </a:solidFill>
                <a:latin typeface="BIZ UDPゴシック" panose="020B0400000000000000" pitchFamily="50" charset="-128"/>
                <a:ea typeface="BIZ UDPゴシック" panose="020B0400000000000000" pitchFamily="50" charset="-128"/>
              </a:rPr>
              <a:t>手のひらで頬骨に密着して耳方向へ。耳前～首筋～鎖骨のくぼみ</a:t>
            </a:r>
            <a:endParaRPr kumimoji="1" lang="ja-JP" altLang="en-US" dirty="0">
              <a:solidFill>
                <a:schemeClr val="accent2">
                  <a:lumMod val="75000"/>
                </a:schemeClr>
              </a:solidFill>
              <a:latin typeface="BIZ UDPゴシック" panose="020B0400000000000000" pitchFamily="50" charset="-128"/>
              <a:ea typeface="BIZ UDPゴシック" panose="020B0400000000000000" pitchFamily="50" charset="-128"/>
            </a:endParaRPr>
          </a:p>
        </p:txBody>
      </p:sp>
      <p:sp>
        <p:nvSpPr>
          <p:cNvPr id="5" name="テキスト プレースホルダー 4">
            <a:extLst>
              <a:ext uri="{FF2B5EF4-FFF2-40B4-BE49-F238E27FC236}">
                <a16:creationId xmlns:a16="http://schemas.microsoft.com/office/drawing/2014/main" id="{9BCC90E2-FE4A-44F6-8643-C4D0AADFC5DB}"/>
              </a:ext>
            </a:extLst>
          </p:cNvPr>
          <p:cNvSpPr>
            <a:spLocks noGrp="1"/>
          </p:cNvSpPr>
          <p:nvPr>
            <p:ph type="body" sz="quarter" idx="3"/>
          </p:nvPr>
        </p:nvSpPr>
        <p:spPr/>
        <p:txBody>
          <a:bodyPr>
            <a:normAutofit fontScale="85000" lnSpcReduction="20000"/>
          </a:bodyPr>
          <a:lstStyle/>
          <a:p>
            <a:r>
              <a:rPr kumimoji="1" lang="ja-JP" altLang="en-US" dirty="0">
                <a:solidFill>
                  <a:schemeClr val="accent2">
                    <a:lumMod val="75000"/>
                  </a:schemeClr>
                </a:solidFill>
                <a:latin typeface="BIZ UDPゴシック" panose="020B0400000000000000" pitchFamily="50" charset="-128"/>
                <a:ea typeface="BIZ UDPゴシック" panose="020B0400000000000000" pitchFamily="50" charset="-128"/>
              </a:rPr>
              <a:t>鎖骨したを両サイドにひらく</a:t>
            </a:r>
            <a:r>
              <a:rPr kumimoji="1" lang="en-US" altLang="ja-JP" dirty="0"/>
              <a:t>		</a:t>
            </a:r>
            <a:endParaRPr kumimoji="1" lang="ja-JP" altLang="en-US" dirty="0"/>
          </a:p>
        </p:txBody>
      </p:sp>
      <p:pic>
        <p:nvPicPr>
          <p:cNvPr id="7" name="コンテンツ プレースホルダー 8" descr="シャツ, 帽子, カップ が含まれている画像&#10;&#10;自動的に生成された説明">
            <a:extLst>
              <a:ext uri="{FF2B5EF4-FFF2-40B4-BE49-F238E27FC236}">
                <a16:creationId xmlns:a16="http://schemas.microsoft.com/office/drawing/2014/main" id="{6361C1AD-B4C3-4F7B-AA54-2F5BBC988A3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655" y="2590128"/>
            <a:ext cx="4318772" cy="4281488"/>
          </a:xfrm>
          <a:prstGeom prst="rect">
            <a:avLst/>
          </a:prstGeom>
          <a:ln>
            <a:solidFill>
              <a:schemeClr val="accent1">
                <a:lumMod val="75000"/>
              </a:schemeClr>
            </a:solidFill>
          </a:ln>
        </p:spPr>
      </p:pic>
      <p:pic>
        <p:nvPicPr>
          <p:cNvPr id="8" name="コンテンツ プレースホルダー 8" descr="シャツ, 帽子, カップ が含まれている画像&#10;&#10;自動的に生成された説明">
            <a:extLst>
              <a:ext uri="{FF2B5EF4-FFF2-40B4-BE49-F238E27FC236}">
                <a16:creationId xmlns:a16="http://schemas.microsoft.com/office/drawing/2014/main" id="{224B4133-1C9E-4C95-9D85-7ADE92634BA6}"/>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080573" y="2600661"/>
            <a:ext cx="4318772" cy="4281488"/>
          </a:xfrm>
          <a:prstGeom prst="rect">
            <a:avLst/>
          </a:prstGeom>
          <a:ln>
            <a:solidFill>
              <a:schemeClr val="accent1">
                <a:lumMod val="75000"/>
              </a:schemeClr>
            </a:solidFill>
          </a:ln>
        </p:spPr>
      </p:pic>
      <p:sp>
        <p:nvSpPr>
          <p:cNvPr id="9" name="矢印: 右 8">
            <a:extLst>
              <a:ext uri="{FF2B5EF4-FFF2-40B4-BE49-F238E27FC236}">
                <a16:creationId xmlns:a16="http://schemas.microsoft.com/office/drawing/2014/main" id="{28EF467B-1DAE-47A0-A833-8258C80B4153}"/>
              </a:ext>
            </a:extLst>
          </p:cNvPr>
          <p:cNvSpPr/>
          <p:nvPr/>
        </p:nvSpPr>
        <p:spPr>
          <a:xfrm rot="20814153">
            <a:off x="7525523" y="6567318"/>
            <a:ext cx="1218228" cy="426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上カーブ 9">
            <a:extLst>
              <a:ext uri="{FF2B5EF4-FFF2-40B4-BE49-F238E27FC236}">
                <a16:creationId xmlns:a16="http://schemas.microsoft.com/office/drawing/2014/main" id="{499EB3A9-42C2-4990-96D9-79FBEBC162B6}"/>
              </a:ext>
            </a:extLst>
          </p:cNvPr>
          <p:cNvSpPr/>
          <p:nvPr/>
        </p:nvSpPr>
        <p:spPr>
          <a:xfrm rot="20621805">
            <a:off x="1473200" y="4343400"/>
            <a:ext cx="486892" cy="113404"/>
          </a:xfrm>
          <a:prstGeom prst="curvedUp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矢印: 上下 10">
            <a:extLst>
              <a:ext uri="{FF2B5EF4-FFF2-40B4-BE49-F238E27FC236}">
                <a16:creationId xmlns:a16="http://schemas.microsoft.com/office/drawing/2014/main" id="{A47EAA74-A4C2-4B36-B440-444522C15302}"/>
              </a:ext>
            </a:extLst>
          </p:cNvPr>
          <p:cNvSpPr/>
          <p:nvPr/>
        </p:nvSpPr>
        <p:spPr>
          <a:xfrm>
            <a:off x="2102000" y="4167862"/>
            <a:ext cx="252733" cy="710005"/>
          </a:xfrm>
          <a:prstGeom prst="up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下 11">
            <a:extLst>
              <a:ext uri="{FF2B5EF4-FFF2-40B4-BE49-F238E27FC236}">
                <a16:creationId xmlns:a16="http://schemas.microsoft.com/office/drawing/2014/main" id="{1813B0D9-1913-4204-8CBC-41ED65C9F0DF}"/>
              </a:ext>
            </a:extLst>
          </p:cNvPr>
          <p:cNvSpPr/>
          <p:nvPr/>
        </p:nvSpPr>
        <p:spPr>
          <a:xfrm>
            <a:off x="2504258" y="4741405"/>
            <a:ext cx="363705" cy="1331324"/>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75000"/>
                </a:schemeClr>
              </a:solidFill>
            </a:endParaRPr>
          </a:p>
        </p:txBody>
      </p:sp>
      <p:sp>
        <p:nvSpPr>
          <p:cNvPr id="13" name="楕円 12">
            <a:extLst>
              <a:ext uri="{FF2B5EF4-FFF2-40B4-BE49-F238E27FC236}">
                <a16:creationId xmlns:a16="http://schemas.microsoft.com/office/drawing/2014/main" id="{B2D58D6D-05C7-4E7C-9A83-8F147420A21F}"/>
              </a:ext>
            </a:extLst>
          </p:cNvPr>
          <p:cNvSpPr/>
          <p:nvPr/>
        </p:nvSpPr>
        <p:spPr>
          <a:xfrm>
            <a:off x="2809846" y="6230210"/>
            <a:ext cx="591375" cy="24196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7D6748A-5188-4420-ABD8-35C0F3256B96}"/>
              </a:ext>
            </a:extLst>
          </p:cNvPr>
          <p:cNvSpPr txBox="1"/>
          <p:nvPr/>
        </p:nvSpPr>
        <p:spPr>
          <a:xfrm>
            <a:off x="168844" y="7442609"/>
            <a:ext cx="1685356"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spTree>
    <p:extLst>
      <p:ext uri="{BB962C8B-B14F-4D97-AF65-F5344CB8AC3E}">
        <p14:creationId xmlns:p14="http://schemas.microsoft.com/office/powerpoint/2010/main" val="2793415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レーム 2">
            <a:extLst>
              <a:ext uri="{FF2B5EF4-FFF2-40B4-BE49-F238E27FC236}">
                <a16:creationId xmlns:a16="http://schemas.microsoft.com/office/drawing/2014/main" id="{D1575899-1B32-435C-A41A-5DAD7B92EC69}"/>
              </a:ext>
            </a:extLst>
          </p:cNvPr>
          <p:cNvSpPr/>
          <p:nvPr/>
        </p:nvSpPr>
        <p:spPr>
          <a:xfrm>
            <a:off x="1502488" y="2289777"/>
            <a:ext cx="7709159" cy="4111023"/>
          </a:xfrm>
          <a:prstGeom prst="frame">
            <a:avLst>
              <a:gd name="adj1" fmla="val 147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tx1"/>
              </a:solidFill>
            </a:endParaRPr>
          </a:p>
        </p:txBody>
      </p:sp>
      <p:sp>
        <p:nvSpPr>
          <p:cNvPr id="4" name="正方形/長方形 3">
            <a:extLst>
              <a:ext uri="{FF2B5EF4-FFF2-40B4-BE49-F238E27FC236}">
                <a16:creationId xmlns:a16="http://schemas.microsoft.com/office/drawing/2014/main" id="{4D76A8A0-3076-49B3-8859-7DF842236019}"/>
              </a:ext>
            </a:extLst>
          </p:cNvPr>
          <p:cNvSpPr/>
          <p:nvPr/>
        </p:nvSpPr>
        <p:spPr>
          <a:xfrm>
            <a:off x="-18063" y="3515431"/>
            <a:ext cx="2020586"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accent5">
                  <a:lumMod val="75000"/>
                </a:schemeClr>
              </a:solidFill>
            </a:endParaRPr>
          </a:p>
        </p:txBody>
      </p:sp>
      <p:sp>
        <p:nvSpPr>
          <p:cNvPr id="5" name="正方形/長方形 4">
            <a:extLst>
              <a:ext uri="{FF2B5EF4-FFF2-40B4-BE49-F238E27FC236}">
                <a16:creationId xmlns:a16="http://schemas.microsoft.com/office/drawing/2014/main" id="{B4B35CA0-B4FD-47B2-ACBD-21CF2E6BC5B1}"/>
              </a:ext>
            </a:extLst>
          </p:cNvPr>
          <p:cNvSpPr/>
          <p:nvPr/>
        </p:nvSpPr>
        <p:spPr>
          <a:xfrm>
            <a:off x="8755017" y="3515431"/>
            <a:ext cx="1811383"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cxnSp>
        <p:nvCxnSpPr>
          <p:cNvPr id="9" name="直線コネクタ 8">
            <a:extLst>
              <a:ext uri="{FF2B5EF4-FFF2-40B4-BE49-F238E27FC236}">
                <a16:creationId xmlns:a16="http://schemas.microsoft.com/office/drawing/2014/main" id="{0202C66E-2177-445B-9F6A-B70C49AA420A}"/>
              </a:ext>
            </a:extLst>
          </p:cNvPr>
          <p:cNvCxnSpPr/>
          <p:nvPr/>
        </p:nvCxnSpPr>
        <p:spPr>
          <a:xfrm>
            <a:off x="1793320" y="4648200"/>
            <a:ext cx="676033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0FA6B6C-8885-4EC1-9910-4F1EB52EB553}"/>
              </a:ext>
            </a:extLst>
          </p:cNvPr>
          <p:cNvSpPr txBox="1"/>
          <p:nvPr/>
        </p:nvSpPr>
        <p:spPr>
          <a:xfrm>
            <a:off x="3149599" y="4967998"/>
            <a:ext cx="5914313" cy="1550553"/>
          </a:xfrm>
          <a:prstGeom prst="rect">
            <a:avLst/>
          </a:prstGeom>
          <a:noFill/>
        </p:spPr>
        <p:txBody>
          <a:bodyPr wrap="square" rtlCol="0">
            <a:spAutoFit/>
          </a:bodyPr>
          <a:lstStyle/>
          <a:p>
            <a:r>
              <a:rPr kumimoji="1" lang="en-US" altLang="ja-JP" sz="3236" dirty="0">
                <a:solidFill>
                  <a:schemeClr val="accent5">
                    <a:lumMod val="50000"/>
                  </a:schemeClr>
                </a:solidFill>
                <a:latin typeface="Angsana New" panose="02020603050405020304" pitchFamily="18" charset="-34"/>
                <a:cs typeface="Angsana New" panose="02020603050405020304" pitchFamily="18" charset="-34"/>
              </a:rPr>
              <a:t>Holistic Care Salon “Tia’s Balance”</a:t>
            </a: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トールペインター・神経反射療法士・鍼灸師</a:t>
            </a:r>
            <a:endParaRPr kumimoji="1" lang="en-US" altLang="ja-JP" sz="2080" dirty="0">
              <a:solidFill>
                <a:schemeClr val="accent5">
                  <a:lumMod val="50000"/>
                </a:schemeClr>
              </a:solidFill>
              <a:latin typeface="BIZ UDP明朝 Medium" panose="02020500000000000000" pitchFamily="18" charset="-128"/>
              <a:ea typeface="BIZ UDP明朝 Medium" panose="02020500000000000000" pitchFamily="18" charset="-128"/>
            </a:endParaRP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国吉明子　</a:t>
            </a:r>
            <a:r>
              <a:rPr kumimoji="1" lang="en-US" altLang="ja-JP" sz="2000" dirty="0">
                <a:solidFill>
                  <a:schemeClr val="accent5">
                    <a:lumMod val="50000"/>
                  </a:schemeClr>
                </a:solidFill>
                <a:latin typeface="BIZ UDP明朝 Medium" panose="02020500000000000000" pitchFamily="18" charset="-128"/>
                <a:ea typeface="BIZ UDP明朝 Medium" panose="02020500000000000000" pitchFamily="18" charset="-128"/>
              </a:rPr>
              <a:t>https://tiasbalance.com</a:t>
            </a:r>
          </a:p>
          <a:p>
            <a:endParaRPr kumimoji="1" lang="ja-JP" altLang="en-US" sz="2080" dirty="0"/>
          </a:p>
        </p:txBody>
      </p:sp>
      <p:pic>
        <p:nvPicPr>
          <p:cNvPr id="16" name="図 15" descr="花瓶にさした花&#10;&#10;自動的に生成された説明">
            <a:extLst>
              <a:ext uri="{FF2B5EF4-FFF2-40B4-BE49-F238E27FC236}">
                <a16:creationId xmlns:a16="http://schemas.microsoft.com/office/drawing/2014/main" id="{38A2B533-086D-497D-BDE1-EEC2B3957315}"/>
              </a:ext>
            </a:extLst>
          </p:cNvPr>
          <p:cNvPicPr>
            <a:picLocks noChangeAspect="1"/>
          </p:cNvPicPr>
          <p:nvPr/>
        </p:nvPicPr>
        <p:blipFill rotWithShape="1">
          <a:blip r:embed="rId2">
            <a:extLst>
              <a:ext uri="{28A0092B-C50C-407E-A947-70E740481C1C}">
                <a14:useLocalDpi xmlns:a14="http://schemas.microsoft.com/office/drawing/2010/main" val="0"/>
              </a:ext>
            </a:extLst>
          </a:blip>
          <a:srcRect r="47804" b="32054"/>
          <a:stretch/>
        </p:blipFill>
        <p:spPr>
          <a:xfrm>
            <a:off x="262720" y="720833"/>
            <a:ext cx="3674032" cy="3586967"/>
          </a:xfrm>
          <a:prstGeom prst="rect">
            <a:avLst/>
          </a:prstGeom>
        </p:spPr>
      </p:pic>
      <p:pic>
        <p:nvPicPr>
          <p:cNvPr id="20" name="図 19" descr="QR コード&#10;&#10;自動的に生成された説明">
            <a:extLst>
              <a:ext uri="{FF2B5EF4-FFF2-40B4-BE49-F238E27FC236}">
                <a16:creationId xmlns:a16="http://schemas.microsoft.com/office/drawing/2014/main" id="{088404FA-7276-4B80-BF84-349BC469B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368" y="6521616"/>
            <a:ext cx="1290736" cy="1290736"/>
          </a:xfrm>
          <a:prstGeom prst="rect">
            <a:avLst/>
          </a:prstGeom>
        </p:spPr>
      </p:pic>
      <p:cxnSp>
        <p:nvCxnSpPr>
          <p:cNvPr id="29" name="直線矢印コネクタ 28">
            <a:extLst>
              <a:ext uri="{FF2B5EF4-FFF2-40B4-BE49-F238E27FC236}">
                <a16:creationId xmlns:a16="http://schemas.microsoft.com/office/drawing/2014/main" id="{16726F06-5CC9-467F-A1D6-A2A43A4AFA51}"/>
              </a:ext>
            </a:extLst>
          </p:cNvPr>
          <p:cNvCxnSpPr>
            <a:cxnSpLocks/>
            <a:endCxn id="2" idx="1"/>
          </p:cNvCxnSpPr>
          <p:nvPr/>
        </p:nvCxnSpPr>
        <p:spPr>
          <a:xfrm flipV="1">
            <a:off x="4416144" y="7012627"/>
            <a:ext cx="457311" cy="438376"/>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CD5E2602-E1FA-4710-BF84-731043465A59}"/>
              </a:ext>
            </a:extLst>
          </p:cNvPr>
          <p:cNvSpPr txBox="1"/>
          <p:nvPr/>
        </p:nvSpPr>
        <p:spPr>
          <a:xfrm>
            <a:off x="2951497" y="6518549"/>
            <a:ext cx="1921958" cy="1200329"/>
          </a:xfrm>
          <a:prstGeom prst="rect">
            <a:avLst/>
          </a:prstGeom>
          <a:noFill/>
        </p:spPr>
        <p:txBody>
          <a:bodyPr wrap="square" rtlCol="0">
            <a:spAutoFit/>
          </a:bodyPr>
          <a:lstStyle/>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詳細は</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こちらから。</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　　</a:t>
            </a:r>
            <a:r>
              <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rPr>
              <a:t>LINE</a:t>
            </a:r>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登録</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　　よろしくね❣</a:t>
            </a:r>
          </a:p>
        </p:txBody>
      </p:sp>
      <p:sp>
        <p:nvSpPr>
          <p:cNvPr id="2" name="テキスト ボックス 1">
            <a:extLst>
              <a:ext uri="{FF2B5EF4-FFF2-40B4-BE49-F238E27FC236}">
                <a16:creationId xmlns:a16="http://schemas.microsoft.com/office/drawing/2014/main" id="{6968BD22-53EC-441F-85A5-B0FD6C7744FA}"/>
              </a:ext>
            </a:extLst>
          </p:cNvPr>
          <p:cNvSpPr txBox="1"/>
          <p:nvPr/>
        </p:nvSpPr>
        <p:spPr>
          <a:xfrm>
            <a:off x="4873455" y="6838348"/>
            <a:ext cx="2899463" cy="348557"/>
          </a:xfrm>
          <a:prstGeom prst="rect">
            <a:avLst/>
          </a:prstGeom>
          <a:noFill/>
        </p:spPr>
        <p:txBody>
          <a:bodyPr wrap="square" rtlCol="0">
            <a:spAutoFit/>
          </a:bodyPr>
          <a:lstStyle/>
          <a:p>
            <a:pPr>
              <a:lnSpc>
                <a:spcPct val="90000"/>
              </a:lnSpc>
              <a:spcBef>
                <a:spcPts val="1000"/>
              </a:spcBef>
            </a:pPr>
            <a:r>
              <a:rPr lang="en-US" altLang="ja-JP" sz="1800" kern="1200" dirty="0">
                <a:solidFill>
                  <a:schemeClr val="accent3">
                    <a:lumMod val="50000"/>
                  </a:schemeClr>
                </a:solidFill>
                <a:effectLst/>
                <a:latin typeface="メイリオ" panose="020B0604030504040204" pitchFamily="50" charset="-128"/>
                <a:ea typeface="ＭＳ Ｐゴシック" panose="020B0600070205080204" pitchFamily="50" charset="-128"/>
                <a:cs typeface="Times New Roman" panose="02020603050405020304" pitchFamily="18" charset="0"/>
              </a:rPr>
              <a:t>https://lin.ee/QzuUdVr</a:t>
            </a:r>
            <a:endParaRPr lang="ja-JP" altLang="ja-JP" sz="1800" dirty="0">
              <a:solidFill>
                <a:schemeClr val="accent3">
                  <a:lumMod val="50000"/>
                </a:schemeClr>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28" name="図 27" descr="QR コード&#10;&#10;自動的に生成された説明">
            <a:extLst>
              <a:ext uri="{FF2B5EF4-FFF2-40B4-BE49-F238E27FC236}">
                <a16:creationId xmlns:a16="http://schemas.microsoft.com/office/drawing/2014/main" id="{F9198F5F-CA21-4B3C-AF61-7D4568207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4" y="967721"/>
            <a:ext cx="1006283" cy="1006283"/>
          </a:xfrm>
          <a:prstGeom prst="rect">
            <a:avLst/>
          </a:prstGeom>
        </p:spPr>
      </p:pic>
      <p:sp>
        <p:nvSpPr>
          <p:cNvPr id="31" name="テキスト ボックス 30">
            <a:extLst>
              <a:ext uri="{FF2B5EF4-FFF2-40B4-BE49-F238E27FC236}">
                <a16:creationId xmlns:a16="http://schemas.microsoft.com/office/drawing/2014/main" id="{D9DC0A2F-6244-47A7-A4BA-EFEFE87FA93D}"/>
              </a:ext>
            </a:extLst>
          </p:cNvPr>
          <p:cNvSpPr txBox="1"/>
          <p:nvPr/>
        </p:nvSpPr>
        <p:spPr>
          <a:xfrm>
            <a:off x="7590809" y="1921387"/>
            <a:ext cx="3241675" cy="369332"/>
          </a:xfrm>
          <a:prstGeom prst="rect">
            <a:avLst/>
          </a:prstGeom>
          <a:noFill/>
        </p:spPr>
        <p:txBody>
          <a:bodyPr wrap="square">
            <a:spAutoFit/>
          </a:bodyPr>
          <a:lstStyle/>
          <a:p>
            <a:r>
              <a:rPr kumimoji="1" lang="en-US" altLang="ja-JP" dirty="0"/>
              <a:t>LP</a:t>
            </a:r>
            <a:r>
              <a:rPr kumimoji="1" lang="ja-JP" altLang="en-US" dirty="0"/>
              <a:t>（</a:t>
            </a:r>
            <a:r>
              <a:rPr kumimoji="1" lang="en-US" altLang="ja-JP" dirty="0"/>
              <a:t>Landing Page</a:t>
            </a:r>
            <a:r>
              <a:rPr kumimoji="1" lang="ja-JP" altLang="en-US" dirty="0"/>
              <a:t>）</a:t>
            </a:r>
          </a:p>
        </p:txBody>
      </p:sp>
      <p:sp>
        <p:nvSpPr>
          <p:cNvPr id="17" name="テキスト ボックス 16">
            <a:extLst>
              <a:ext uri="{FF2B5EF4-FFF2-40B4-BE49-F238E27FC236}">
                <a16:creationId xmlns:a16="http://schemas.microsoft.com/office/drawing/2014/main" id="{37057256-A0B5-4523-9EC3-7A72016BA558}"/>
              </a:ext>
            </a:extLst>
          </p:cNvPr>
          <p:cNvSpPr txBox="1"/>
          <p:nvPr/>
        </p:nvSpPr>
        <p:spPr>
          <a:xfrm>
            <a:off x="5380821" y="7261764"/>
            <a:ext cx="2899463" cy="369332"/>
          </a:xfrm>
          <a:prstGeom prst="rect">
            <a:avLst/>
          </a:prstGeom>
          <a:noFill/>
        </p:spPr>
        <p:txBody>
          <a:bodyPr wrap="square" rtlCol="0">
            <a:spAutoFit/>
          </a:bodyPr>
          <a:lstStyle/>
          <a:p>
            <a:r>
              <a:rPr kumimoji="1" lang="ja-JP" altLang="en-US" dirty="0">
                <a:latin typeface="BIZ UDP明朝 Medium" panose="02020500000000000000" pitchFamily="18" charset="-128"/>
                <a:ea typeface="BIZ UDP明朝 Medium" panose="02020500000000000000" pitchFamily="18" charset="-128"/>
              </a:rPr>
              <a:t>気軽にご質問くださいね</a:t>
            </a:r>
            <a:r>
              <a:rPr kumimoji="1" lang="en-US" altLang="ja-JP" dirty="0">
                <a:latin typeface="BIZ UDP明朝 Medium" panose="02020500000000000000" pitchFamily="18" charset="-128"/>
                <a:ea typeface="BIZ UDP明朝 Medium" panose="02020500000000000000" pitchFamily="18" charset="-128"/>
              </a:rPr>
              <a:t>!!</a:t>
            </a:r>
            <a:endParaRPr kumimoji="1" lang="ja-JP" altLang="en-US" dirty="0">
              <a:latin typeface="BIZ UDP明朝 Medium" panose="02020500000000000000" pitchFamily="18" charset="-128"/>
              <a:ea typeface="BIZ UDP明朝 Medium" panose="02020500000000000000" pitchFamily="18" charset="-128"/>
            </a:endParaRPr>
          </a:p>
        </p:txBody>
      </p:sp>
      <p:sp>
        <p:nvSpPr>
          <p:cNvPr id="8" name="テキスト ボックス 7">
            <a:extLst>
              <a:ext uri="{FF2B5EF4-FFF2-40B4-BE49-F238E27FC236}">
                <a16:creationId xmlns:a16="http://schemas.microsoft.com/office/drawing/2014/main" id="{22A0B8D7-11EB-45D0-9DDE-FDDC069DAD62}"/>
              </a:ext>
            </a:extLst>
          </p:cNvPr>
          <p:cNvSpPr txBox="1"/>
          <p:nvPr/>
        </p:nvSpPr>
        <p:spPr>
          <a:xfrm>
            <a:off x="3664946" y="1127611"/>
            <a:ext cx="3550903" cy="1015663"/>
          </a:xfrm>
          <a:prstGeom prst="rect">
            <a:avLst/>
          </a:prstGeom>
          <a:noFill/>
        </p:spPr>
        <p:txBody>
          <a:bodyPr wrap="square" rtlCol="0">
            <a:spAutoFit/>
          </a:bodyPr>
          <a:lstStyle/>
          <a:p>
            <a:pPr algn="ctr"/>
            <a:r>
              <a:rPr kumimoji="1" lang="ja-JP" altLang="en-US" sz="6000" dirty="0">
                <a:solidFill>
                  <a:schemeClr val="accent4">
                    <a:lumMod val="75000"/>
                  </a:schemeClr>
                </a:solidFill>
              </a:rPr>
              <a:t>次回予告</a:t>
            </a:r>
          </a:p>
        </p:txBody>
      </p:sp>
      <p:sp>
        <p:nvSpPr>
          <p:cNvPr id="11" name="テキスト ボックス 10">
            <a:extLst>
              <a:ext uri="{FF2B5EF4-FFF2-40B4-BE49-F238E27FC236}">
                <a16:creationId xmlns:a16="http://schemas.microsoft.com/office/drawing/2014/main" id="{F4CADFBE-6FB0-49BF-A7E4-B31E1AC04F91}"/>
              </a:ext>
            </a:extLst>
          </p:cNvPr>
          <p:cNvSpPr txBox="1"/>
          <p:nvPr/>
        </p:nvSpPr>
        <p:spPr>
          <a:xfrm>
            <a:off x="1799774" y="2358293"/>
            <a:ext cx="7281246" cy="1077218"/>
          </a:xfrm>
          <a:prstGeom prst="rect">
            <a:avLst/>
          </a:prstGeom>
          <a:noFill/>
        </p:spPr>
        <p:txBody>
          <a:bodyPr wrap="square" rtlCol="0">
            <a:spAutoFit/>
          </a:bodyPr>
          <a:lstStyle/>
          <a:p>
            <a:r>
              <a:rPr kumimoji="1" lang="ja-JP" altLang="en-US" sz="3200" dirty="0">
                <a:solidFill>
                  <a:schemeClr val="accent4">
                    <a:lumMod val="50000"/>
                  </a:schemeClr>
                </a:solidFill>
              </a:rPr>
              <a:t>「フェイスライン・ほうれい線・マリオネットライン」リフトアップ＆「首のシワ」</a:t>
            </a:r>
          </a:p>
        </p:txBody>
      </p:sp>
      <p:sp>
        <p:nvSpPr>
          <p:cNvPr id="19" name="テキスト ボックス 18">
            <a:extLst>
              <a:ext uri="{FF2B5EF4-FFF2-40B4-BE49-F238E27FC236}">
                <a16:creationId xmlns:a16="http://schemas.microsoft.com/office/drawing/2014/main" id="{7A8D599B-F479-4A70-B9E5-DFA5446E853E}"/>
              </a:ext>
            </a:extLst>
          </p:cNvPr>
          <p:cNvSpPr txBox="1"/>
          <p:nvPr/>
        </p:nvSpPr>
        <p:spPr>
          <a:xfrm>
            <a:off x="2309067" y="3514249"/>
            <a:ext cx="6096000" cy="1200329"/>
          </a:xfrm>
          <a:prstGeom prst="rect">
            <a:avLst/>
          </a:prstGeom>
          <a:noFill/>
        </p:spPr>
        <p:txBody>
          <a:bodyPr wrap="square" rtlCol="0">
            <a:spAutoFit/>
          </a:bodyPr>
          <a:lstStyle/>
          <a:p>
            <a:pPr algn="ctr"/>
            <a:r>
              <a:rPr kumimoji="1" lang="en-US" altLang="ja-JP" sz="2400" dirty="0">
                <a:solidFill>
                  <a:schemeClr val="accent2">
                    <a:lumMod val="50000"/>
                  </a:schemeClr>
                </a:solidFill>
              </a:rPr>
              <a:t>1</a:t>
            </a:r>
            <a:r>
              <a:rPr kumimoji="1" lang="ja-JP" altLang="en-US" sz="2400" dirty="0">
                <a:solidFill>
                  <a:schemeClr val="accent2">
                    <a:lumMod val="50000"/>
                  </a:schemeClr>
                </a:solidFill>
              </a:rPr>
              <a:t>月</a:t>
            </a:r>
            <a:r>
              <a:rPr kumimoji="1" lang="en-US" altLang="ja-JP" sz="2400" dirty="0">
                <a:solidFill>
                  <a:schemeClr val="accent2">
                    <a:lumMod val="50000"/>
                  </a:schemeClr>
                </a:solidFill>
              </a:rPr>
              <a:t>12</a:t>
            </a:r>
            <a:r>
              <a:rPr kumimoji="1" lang="ja-JP" altLang="en-US" sz="2400" dirty="0">
                <a:solidFill>
                  <a:schemeClr val="accent2">
                    <a:lumMod val="50000"/>
                  </a:schemeClr>
                </a:solidFill>
              </a:rPr>
              <a:t>日</a:t>
            </a:r>
            <a:r>
              <a:rPr kumimoji="1" lang="en-US" altLang="ja-JP" sz="2400" dirty="0">
                <a:solidFill>
                  <a:schemeClr val="accent2">
                    <a:lumMod val="50000"/>
                  </a:schemeClr>
                </a:solidFill>
              </a:rPr>
              <a:t>(</a:t>
            </a:r>
            <a:r>
              <a:rPr kumimoji="1" lang="ja-JP" altLang="en-US" sz="2400" dirty="0">
                <a:solidFill>
                  <a:schemeClr val="accent2">
                    <a:lumMod val="50000"/>
                  </a:schemeClr>
                </a:solidFill>
              </a:rPr>
              <a:t>水</a:t>
            </a:r>
            <a:r>
              <a:rPr kumimoji="1" lang="en-US" altLang="ja-JP" sz="2400" dirty="0">
                <a:solidFill>
                  <a:schemeClr val="accent2">
                    <a:lumMod val="50000"/>
                  </a:schemeClr>
                </a:solidFill>
              </a:rPr>
              <a:t>)  13:00</a:t>
            </a:r>
            <a:r>
              <a:rPr kumimoji="1" lang="ja-JP" altLang="en-US" sz="2400" dirty="0">
                <a:solidFill>
                  <a:schemeClr val="accent2">
                    <a:lumMod val="50000"/>
                  </a:schemeClr>
                </a:solidFill>
              </a:rPr>
              <a:t>～</a:t>
            </a:r>
            <a:r>
              <a:rPr kumimoji="1" lang="en-US" altLang="ja-JP" sz="2400" dirty="0">
                <a:solidFill>
                  <a:schemeClr val="accent2">
                    <a:lumMod val="50000"/>
                  </a:schemeClr>
                </a:solidFill>
              </a:rPr>
              <a:t>13:30</a:t>
            </a:r>
          </a:p>
          <a:p>
            <a:pPr algn="ctr"/>
            <a:r>
              <a:rPr kumimoji="1" lang="en-US" altLang="ja-JP" sz="2400" dirty="0">
                <a:solidFill>
                  <a:schemeClr val="accent2">
                    <a:lumMod val="50000"/>
                  </a:schemeClr>
                </a:solidFill>
              </a:rPr>
              <a:t>2</a:t>
            </a:r>
            <a:r>
              <a:rPr kumimoji="1" lang="ja-JP" altLang="en-US" sz="2400" dirty="0">
                <a:solidFill>
                  <a:schemeClr val="accent2">
                    <a:lumMod val="50000"/>
                  </a:schemeClr>
                </a:solidFill>
              </a:rPr>
              <a:t>月</a:t>
            </a:r>
            <a:r>
              <a:rPr kumimoji="1" lang="en-US" altLang="ja-JP" sz="2400" dirty="0">
                <a:solidFill>
                  <a:schemeClr val="accent2">
                    <a:lumMod val="50000"/>
                  </a:schemeClr>
                </a:solidFill>
              </a:rPr>
              <a:t>16</a:t>
            </a:r>
            <a:r>
              <a:rPr kumimoji="1" lang="ja-JP" altLang="en-US" sz="2400" dirty="0">
                <a:solidFill>
                  <a:schemeClr val="accent2">
                    <a:lumMod val="50000"/>
                  </a:schemeClr>
                </a:solidFill>
              </a:rPr>
              <a:t>日</a:t>
            </a:r>
            <a:r>
              <a:rPr kumimoji="1" lang="en-US" altLang="ja-JP" sz="2400" dirty="0">
                <a:solidFill>
                  <a:schemeClr val="accent2">
                    <a:lumMod val="50000"/>
                  </a:schemeClr>
                </a:solidFill>
              </a:rPr>
              <a:t>(</a:t>
            </a:r>
            <a:r>
              <a:rPr kumimoji="1" lang="ja-JP" altLang="en-US" sz="2400" dirty="0">
                <a:solidFill>
                  <a:schemeClr val="accent2">
                    <a:lumMod val="50000"/>
                  </a:schemeClr>
                </a:solidFill>
              </a:rPr>
              <a:t>水</a:t>
            </a:r>
            <a:r>
              <a:rPr kumimoji="1" lang="en-US" altLang="ja-JP" sz="2400" dirty="0">
                <a:solidFill>
                  <a:schemeClr val="accent2">
                    <a:lumMod val="50000"/>
                  </a:schemeClr>
                </a:solidFill>
              </a:rPr>
              <a:t>)  17:00</a:t>
            </a:r>
            <a:r>
              <a:rPr kumimoji="1" lang="ja-JP" altLang="en-US" sz="2400" dirty="0">
                <a:solidFill>
                  <a:schemeClr val="accent2">
                    <a:lumMod val="50000"/>
                  </a:schemeClr>
                </a:solidFill>
              </a:rPr>
              <a:t>～</a:t>
            </a:r>
            <a:r>
              <a:rPr kumimoji="1" lang="en-US" altLang="ja-JP" sz="2400" dirty="0">
                <a:solidFill>
                  <a:schemeClr val="accent2">
                    <a:lumMod val="50000"/>
                  </a:schemeClr>
                </a:solidFill>
              </a:rPr>
              <a:t>17:30</a:t>
            </a:r>
          </a:p>
          <a:p>
            <a:pPr algn="ctr"/>
            <a:r>
              <a:rPr kumimoji="1" lang="en-US" altLang="ja-JP" sz="2400" dirty="0">
                <a:solidFill>
                  <a:schemeClr val="accent2">
                    <a:lumMod val="50000"/>
                  </a:schemeClr>
                </a:solidFill>
              </a:rPr>
              <a:t>3</a:t>
            </a:r>
            <a:r>
              <a:rPr kumimoji="1" lang="ja-JP" altLang="en-US" sz="2400" dirty="0">
                <a:solidFill>
                  <a:schemeClr val="accent2">
                    <a:lumMod val="50000"/>
                  </a:schemeClr>
                </a:solidFill>
              </a:rPr>
              <a:t>月</a:t>
            </a:r>
            <a:r>
              <a:rPr kumimoji="1" lang="en-US" altLang="ja-JP" sz="2400" dirty="0">
                <a:solidFill>
                  <a:schemeClr val="accent2">
                    <a:lumMod val="50000"/>
                  </a:schemeClr>
                </a:solidFill>
              </a:rPr>
              <a:t>16</a:t>
            </a:r>
            <a:r>
              <a:rPr kumimoji="1" lang="ja-JP" altLang="en-US" sz="2400" dirty="0">
                <a:solidFill>
                  <a:schemeClr val="accent2">
                    <a:lumMod val="50000"/>
                  </a:schemeClr>
                </a:solidFill>
              </a:rPr>
              <a:t>日</a:t>
            </a:r>
            <a:r>
              <a:rPr kumimoji="1" lang="en-US" altLang="ja-JP" sz="2400" dirty="0">
                <a:solidFill>
                  <a:schemeClr val="accent2">
                    <a:lumMod val="50000"/>
                  </a:schemeClr>
                </a:solidFill>
              </a:rPr>
              <a:t>(</a:t>
            </a:r>
            <a:r>
              <a:rPr kumimoji="1" lang="ja-JP" altLang="en-US" sz="2400" dirty="0">
                <a:solidFill>
                  <a:schemeClr val="accent2">
                    <a:lumMod val="50000"/>
                  </a:schemeClr>
                </a:solidFill>
              </a:rPr>
              <a:t>水</a:t>
            </a:r>
            <a:r>
              <a:rPr kumimoji="1" lang="en-US" altLang="ja-JP" sz="2400" dirty="0">
                <a:solidFill>
                  <a:schemeClr val="accent2">
                    <a:lumMod val="50000"/>
                  </a:schemeClr>
                </a:solidFill>
              </a:rPr>
              <a:t>)  17:00</a:t>
            </a:r>
            <a:r>
              <a:rPr kumimoji="1" lang="ja-JP" altLang="en-US" sz="2400" dirty="0">
                <a:solidFill>
                  <a:schemeClr val="accent2">
                    <a:lumMod val="50000"/>
                  </a:schemeClr>
                </a:solidFill>
              </a:rPr>
              <a:t>～</a:t>
            </a:r>
            <a:r>
              <a:rPr kumimoji="1" lang="en-US" altLang="ja-JP" sz="2400" dirty="0">
                <a:solidFill>
                  <a:schemeClr val="accent2">
                    <a:lumMod val="50000"/>
                  </a:schemeClr>
                </a:solidFill>
              </a:rPr>
              <a:t>17:30</a:t>
            </a:r>
            <a:endParaRPr kumimoji="1" lang="ja-JP" altLang="en-US" sz="2400" dirty="0">
              <a:solidFill>
                <a:schemeClr val="accent2">
                  <a:lumMod val="50000"/>
                </a:schemeClr>
              </a:solidFill>
            </a:endParaRPr>
          </a:p>
        </p:txBody>
      </p:sp>
    </p:spTree>
    <p:extLst>
      <p:ext uri="{BB962C8B-B14F-4D97-AF65-F5344CB8AC3E}">
        <p14:creationId xmlns:p14="http://schemas.microsoft.com/office/powerpoint/2010/main" val="3876672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3F7AFEC3-044E-4A57-98BB-C3AA4CA98F32}"/>
              </a:ext>
            </a:extLst>
          </p:cNvPr>
          <p:cNvGrpSpPr/>
          <p:nvPr/>
        </p:nvGrpSpPr>
        <p:grpSpPr>
          <a:xfrm>
            <a:off x="4131688" y="303105"/>
            <a:ext cx="2083599" cy="1868923"/>
            <a:chOff x="2586518" y="1601286"/>
            <a:chExt cx="5062793" cy="5062793"/>
          </a:xfrm>
          <a:solidFill>
            <a:schemeClr val="accent4">
              <a:lumMod val="60000"/>
              <a:lumOff val="40000"/>
            </a:schemeClr>
          </a:solidFill>
        </p:grpSpPr>
        <p:grpSp>
          <p:nvGrpSpPr>
            <p:cNvPr id="13" name="Group 2">
              <a:extLst>
                <a:ext uri="{FF2B5EF4-FFF2-40B4-BE49-F238E27FC236}">
                  <a16:creationId xmlns:a16="http://schemas.microsoft.com/office/drawing/2014/main" id="{1B7C96EF-9A70-4EEB-B62B-5AC59E4613C8}"/>
                </a:ext>
              </a:extLst>
            </p:cNvPr>
            <p:cNvGrpSpPr/>
            <p:nvPr/>
          </p:nvGrpSpPr>
          <p:grpSpPr>
            <a:xfrm>
              <a:off x="2586518" y="1601286"/>
              <a:ext cx="5062793" cy="5062793"/>
              <a:chOff x="0" y="0"/>
              <a:chExt cx="6350000" cy="6350000"/>
            </a:xfrm>
            <a:grpFill/>
          </p:grpSpPr>
          <p:sp>
            <p:nvSpPr>
              <p:cNvPr id="15" name="Freeform 3">
                <a:extLst>
                  <a:ext uri="{FF2B5EF4-FFF2-40B4-BE49-F238E27FC236}">
                    <a16:creationId xmlns:a16="http://schemas.microsoft.com/office/drawing/2014/main" id="{03500F08-0452-42CF-8D5F-D96F39F6FD1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Picture 4">
              <a:extLst>
                <a:ext uri="{FF2B5EF4-FFF2-40B4-BE49-F238E27FC236}">
                  <a16:creationId xmlns:a16="http://schemas.microsoft.com/office/drawing/2014/main" id="{D17980BF-7F54-467D-8E0D-93F0D6F9E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5" cy="4513063"/>
            </a:xfrm>
            <a:prstGeom prst="rect">
              <a:avLst/>
            </a:prstGeom>
          </p:spPr>
        </p:pic>
      </p:grpSp>
      <p:sp>
        <p:nvSpPr>
          <p:cNvPr id="3" name="フレーム 2">
            <a:extLst>
              <a:ext uri="{FF2B5EF4-FFF2-40B4-BE49-F238E27FC236}">
                <a16:creationId xmlns:a16="http://schemas.microsoft.com/office/drawing/2014/main" id="{D1575899-1B32-435C-A41A-5DAD7B92EC69}"/>
              </a:ext>
            </a:extLst>
          </p:cNvPr>
          <p:cNvSpPr/>
          <p:nvPr/>
        </p:nvSpPr>
        <p:spPr>
          <a:xfrm>
            <a:off x="1502488" y="2289777"/>
            <a:ext cx="7709159" cy="4111023"/>
          </a:xfrm>
          <a:prstGeom prst="frame">
            <a:avLst>
              <a:gd name="adj1" fmla="val 147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tx1"/>
              </a:solidFill>
            </a:endParaRPr>
          </a:p>
        </p:txBody>
      </p:sp>
      <p:sp>
        <p:nvSpPr>
          <p:cNvPr id="4" name="正方形/長方形 3">
            <a:extLst>
              <a:ext uri="{FF2B5EF4-FFF2-40B4-BE49-F238E27FC236}">
                <a16:creationId xmlns:a16="http://schemas.microsoft.com/office/drawing/2014/main" id="{4D76A8A0-3076-49B3-8859-7DF842236019}"/>
              </a:ext>
            </a:extLst>
          </p:cNvPr>
          <p:cNvSpPr/>
          <p:nvPr/>
        </p:nvSpPr>
        <p:spPr>
          <a:xfrm>
            <a:off x="-18063" y="3515431"/>
            <a:ext cx="2020586"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accent5">
                  <a:lumMod val="75000"/>
                </a:schemeClr>
              </a:solidFill>
            </a:endParaRPr>
          </a:p>
        </p:txBody>
      </p:sp>
      <p:sp>
        <p:nvSpPr>
          <p:cNvPr id="5" name="正方形/長方形 4">
            <a:extLst>
              <a:ext uri="{FF2B5EF4-FFF2-40B4-BE49-F238E27FC236}">
                <a16:creationId xmlns:a16="http://schemas.microsoft.com/office/drawing/2014/main" id="{B4B35CA0-B4FD-47B2-ACBD-21CF2E6BC5B1}"/>
              </a:ext>
            </a:extLst>
          </p:cNvPr>
          <p:cNvSpPr/>
          <p:nvPr/>
        </p:nvSpPr>
        <p:spPr>
          <a:xfrm>
            <a:off x="8755017" y="3515431"/>
            <a:ext cx="1811383"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6" name="テキスト ボックス 5">
            <a:extLst>
              <a:ext uri="{FF2B5EF4-FFF2-40B4-BE49-F238E27FC236}">
                <a16:creationId xmlns:a16="http://schemas.microsoft.com/office/drawing/2014/main" id="{A5A821D4-8077-48C1-9DAB-1424A8DBDEF6}"/>
              </a:ext>
            </a:extLst>
          </p:cNvPr>
          <p:cNvSpPr txBox="1"/>
          <p:nvPr/>
        </p:nvSpPr>
        <p:spPr>
          <a:xfrm>
            <a:off x="2450189" y="2664513"/>
            <a:ext cx="6166057" cy="1586203"/>
          </a:xfrm>
          <a:prstGeom prst="rect">
            <a:avLst/>
          </a:prstGeom>
          <a:noFill/>
        </p:spPr>
        <p:txBody>
          <a:bodyPr wrap="square" rtlCol="0">
            <a:spAutoFit/>
          </a:bodyPr>
          <a:lstStyle/>
          <a:p>
            <a:r>
              <a:rPr kumimoji="1" lang="ja-JP" altLang="en-US" sz="3236" dirty="0">
                <a:solidFill>
                  <a:srgbClr val="002060"/>
                </a:solidFill>
                <a:latin typeface="BIZ UDPゴシック" panose="020B0400000000000000" pitchFamily="50" charset="-128"/>
                <a:ea typeface="BIZ UDPゴシック" panose="020B0400000000000000" pitchFamily="50" charset="-128"/>
              </a:rPr>
              <a:t>本日はありがとうございました！</a:t>
            </a:r>
            <a:endParaRPr kumimoji="1" lang="en-US" altLang="ja-JP" sz="3236"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3236" dirty="0">
              <a:solidFill>
                <a:schemeClr val="accent6">
                  <a:lumMod val="75000"/>
                </a:schemeClr>
              </a:solidFill>
              <a:latin typeface="BIZ UDPゴシック" panose="020B0400000000000000" pitchFamily="50" charset="-128"/>
              <a:ea typeface="BIZ UDPゴシック" panose="020B0400000000000000" pitchFamily="50" charset="-128"/>
            </a:endParaRPr>
          </a:p>
          <a:p>
            <a:endParaRPr kumimoji="1" lang="ja-JP" altLang="en-US" sz="3236"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CDC6E317-47E8-489E-8477-E7CB11F1A776}"/>
              </a:ext>
            </a:extLst>
          </p:cNvPr>
          <p:cNvSpPr txBox="1"/>
          <p:nvPr/>
        </p:nvSpPr>
        <p:spPr>
          <a:xfrm>
            <a:off x="2810327" y="3554384"/>
            <a:ext cx="6253585" cy="1088247"/>
          </a:xfrm>
          <a:prstGeom prst="rect">
            <a:avLst/>
          </a:prstGeom>
          <a:noFill/>
        </p:spPr>
        <p:txBody>
          <a:bodyPr wrap="square" rtlCol="0">
            <a:spAutoFit/>
          </a:bodyPr>
          <a:lstStyle/>
          <a:p>
            <a:r>
              <a:rPr kumimoji="1" lang="ja-JP" altLang="en-US" sz="3236" dirty="0">
                <a:solidFill>
                  <a:schemeClr val="accent5">
                    <a:lumMod val="75000"/>
                  </a:schemeClr>
                </a:solidFill>
              </a:rPr>
              <a:t>またお会いできますこと</a:t>
            </a:r>
            <a:endParaRPr kumimoji="1" lang="en-US" altLang="ja-JP" sz="3236" dirty="0">
              <a:solidFill>
                <a:schemeClr val="accent5">
                  <a:lumMod val="75000"/>
                </a:schemeClr>
              </a:solidFill>
            </a:endParaRPr>
          </a:p>
          <a:p>
            <a:r>
              <a:rPr kumimoji="1" lang="ja-JP" altLang="en-US" sz="3236" dirty="0">
                <a:solidFill>
                  <a:schemeClr val="accent5">
                    <a:lumMod val="75000"/>
                  </a:schemeClr>
                </a:solidFill>
              </a:rPr>
              <a:t>心から楽しみにしております</a:t>
            </a:r>
          </a:p>
        </p:txBody>
      </p:sp>
      <p:cxnSp>
        <p:nvCxnSpPr>
          <p:cNvPr id="9" name="直線コネクタ 8">
            <a:extLst>
              <a:ext uri="{FF2B5EF4-FFF2-40B4-BE49-F238E27FC236}">
                <a16:creationId xmlns:a16="http://schemas.microsoft.com/office/drawing/2014/main" id="{0202C66E-2177-445B-9F6A-B70C49AA420A}"/>
              </a:ext>
            </a:extLst>
          </p:cNvPr>
          <p:cNvCxnSpPr/>
          <p:nvPr/>
        </p:nvCxnSpPr>
        <p:spPr>
          <a:xfrm>
            <a:off x="1793320" y="4648200"/>
            <a:ext cx="676033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0FA6B6C-8885-4EC1-9910-4F1EB52EB553}"/>
              </a:ext>
            </a:extLst>
          </p:cNvPr>
          <p:cNvSpPr txBox="1"/>
          <p:nvPr/>
        </p:nvSpPr>
        <p:spPr>
          <a:xfrm>
            <a:off x="3149599" y="4967998"/>
            <a:ext cx="5914313" cy="1550553"/>
          </a:xfrm>
          <a:prstGeom prst="rect">
            <a:avLst/>
          </a:prstGeom>
          <a:noFill/>
        </p:spPr>
        <p:txBody>
          <a:bodyPr wrap="square" rtlCol="0">
            <a:spAutoFit/>
          </a:bodyPr>
          <a:lstStyle/>
          <a:p>
            <a:r>
              <a:rPr kumimoji="1" lang="en-US" altLang="ja-JP" sz="3236" dirty="0">
                <a:solidFill>
                  <a:schemeClr val="accent5">
                    <a:lumMod val="50000"/>
                  </a:schemeClr>
                </a:solidFill>
                <a:latin typeface="Angsana New" panose="02020603050405020304" pitchFamily="18" charset="-34"/>
                <a:cs typeface="Angsana New" panose="02020603050405020304" pitchFamily="18" charset="-34"/>
              </a:rPr>
              <a:t>Holistic Care Salon “Tia’s Balance”</a:t>
            </a: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トールペインター・神経反射療法士・鍼灸師</a:t>
            </a:r>
            <a:endParaRPr kumimoji="1" lang="en-US" altLang="ja-JP" sz="2080" dirty="0">
              <a:solidFill>
                <a:schemeClr val="accent5">
                  <a:lumMod val="50000"/>
                </a:schemeClr>
              </a:solidFill>
              <a:latin typeface="BIZ UDP明朝 Medium" panose="02020500000000000000" pitchFamily="18" charset="-128"/>
              <a:ea typeface="BIZ UDP明朝 Medium" panose="02020500000000000000" pitchFamily="18" charset="-128"/>
            </a:endParaRP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国吉明子　</a:t>
            </a:r>
            <a:r>
              <a:rPr kumimoji="1" lang="en-US" altLang="ja-JP" sz="2000" dirty="0">
                <a:solidFill>
                  <a:schemeClr val="accent5">
                    <a:lumMod val="50000"/>
                  </a:schemeClr>
                </a:solidFill>
                <a:latin typeface="BIZ UDP明朝 Medium" panose="02020500000000000000" pitchFamily="18" charset="-128"/>
                <a:ea typeface="BIZ UDP明朝 Medium" panose="02020500000000000000" pitchFamily="18" charset="-128"/>
              </a:rPr>
              <a:t>https://tiasbalance.com</a:t>
            </a:r>
          </a:p>
          <a:p>
            <a:endParaRPr kumimoji="1" lang="ja-JP" altLang="en-US" sz="2080" dirty="0"/>
          </a:p>
        </p:txBody>
      </p:sp>
      <p:pic>
        <p:nvPicPr>
          <p:cNvPr id="16" name="図 15" descr="花瓶にさした花&#10;&#10;自動的に生成された説明">
            <a:extLst>
              <a:ext uri="{FF2B5EF4-FFF2-40B4-BE49-F238E27FC236}">
                <a16:creationId xmlns:a16="http://schemas.microsoft.com/office/drawing/2014/main" id="{38A2B533-086D-497D-BDE1-EEC2B3957315}"/>
              </a:ext>
            </a:extLst>
          </p:cNvPr>
          <p:cNvPicPr>
            <a:picLocks noChangeAspect="1"/>
          </p:cNvPicPr>
          <p:nvPr/>
        </p:nvPicPr>
        <p:blipFill rotWithShape="1">
          <a:blip r:embed="rId4">
            <a:extLst>
              <a:ext uri="{28A0092B-C50C-407E-A947-70E740481C1C}">
                <a14:useLocalDpi xmlns:a14="http://schemas.microsoft.com/office/drawing/2010/main" val="0"/>
              </a:ext>
            </a:extLst>
          </a:blip>
          <a:srcRect r="47804" b="32054"/>
          <a:stretch/>
        </p:blipFill>
        <p:spPr>
          <a:xfrm>
            <a:off x="262720" y="720833"/>
            <a:ext cx="3674032" cy="3586967"/>
          </a:xfrm>
          <a:prstGeom prst="rect">
            <a:avLst/>
          </a:prstGeom>
        </p:spPr>
      </p:pic>
      <p:pic>
        <p:nvPicPr>
          <p:cNvPr id="20" name="図 19" descr="QR コード&#10;&#10;自動的に生成された説明">
            <a:extLst>
              <a:ext uri="{FF2B5EF4-FFF2-40B4-BE49-F238E27FC236}">
                <a16:creationId xmlns:a16="http://schemas.microsoft.com/office/drawing/2014/main" id="{088404FA-7276-4B80-BF84-349BC469B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368" y="6521616"/>
            <a:ext cx="1290736" cy="1290736"/>
          </a:xfrm>
          <a:prstGeom prst="rect">
            <a:avLst/>
          </a:prstGeom>
        </p:spPr>
      </p:pic>
      <p:cxnSp>
        <p:nvCxnSpPr>
          <p:cNvPr id="29" name="直線矢印コネクタ 28">
            <a:extLst>
              <a:ext uri="{FF2B5EF4-FFF2-40B4-BE49-F238E27FC236}">
                <a16:creationId xmlns:a16="http://schemas.microsoft.com/office/drawing/2014/main" id="{16726F06-5CC9-467F-A1D6-A2A43A4AFA51}"/>
              </a:ext>
            </a:extLst>
          </p:cNvPr>
          <p:cNvCxnSpPr>
            <a:cxnSpLocks/>
            <a:endCxn id="2" idx="1"/>
          </p:cNvCxnSpPr>
          <p:nvPr/>
        </p:nvCxnSpPr>
        <p:spPr>
          <a:xfrm flipV="1">
            <a:off x="4416144" y="7012627"/>
            <a:ext cx="457311" cy="438376"/>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CD5E2602-E1FA-4710-BF84-731043465A59}"/>
              </a:ext>
            </a:extLst>
          </p:cNvPr>
          <p:cNvSpPr txBox="1"/>
          <p:nvPr/>
        </p:nvSpPr>
        <p:spPr>
          <a:xfrm>
            <a:off x="2951497" y="6518549"/>
            <a:ext cx="1921958" cy="1200329"/>
          </a:xfrm>
          <a:prstGeom prst="rect">
            <a:avLst/>
          </a:prstGeom>
          <a:noFill/>
        </p:spPr>
        <p:txBody>
          <a:bodyPr wrap="square" rtlCol="0">
            <a:spAutoFit/>
          </a:bodyPr>
          <a:lstStyle/>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詳細は</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こちらから。</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　　</a:t>
            </a:r>
            <a:r>
              <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rPr>
              <a:t>LINE</a:t>
            </a:r>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登録</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　　よろしくね❣</a:t>
            </a:r>
          </a:p>
        </p:txBody>
      </p:sp>
      <p:sp>
        <p:nvSpPr>
          <p:cNvPr id="2" name="テキスト ボックス 1">
            <a:extLst>
              <a:ext uri="{FF2B5EF4-FFF2-40B4-BE49-F238E27FC236}">
                <a16:creationId xmlns:a16="http://schemas.microsoft.com/office/drawing/2014/main" id="{6968BD22-53EC-441F-85A5-B0FD6C7744FA}"/>
              </a:ext>
            </a:extLst>
          </p:cNvPr>
          <p:cNvSpPr txBox="1"/>
          <p:nvPr/>
        </p:nvSpPr>
        <p:spPr>
          <a:xfrm>
            <a:off x="4873455" y="6838348"/>
            <a:ext cx="2899463" cy="348557"/>
          </a:xfrm>
          <a:prstGeom prst="rect">
            <a:avLst/>
          </a:prstGeom>
          <a:noFill/>
        </p:spPr>
        <p:txBody>
          <a:bodyPr wrap="square" rtlCol="0">
            <a:spAutoFit/>
          </a:bodyPr>
          <a:lstStyle/>
          <a:p>
            <a:pPr>
              <a:lnSpc>
                <a:spcPct val="90000"/>
              </a:lnSpc>
              <a:spcBef>
                <a:spcPts val="1000"/>
              </a:spcBef>
            </a:pPr>
            <a:r>
              <a:rPr lang="en-US" altLang="ja-JP" sz="1800" kern="1200" dirty="0">
                <a:solidFill>
                  <a:schemeClr val="accent3">
                    <a:lumMod val="50000"/>
                  </a:schemeClr>
                </a:solidFill>
                <a:effectLst/>
                <a:latin typeface="メイリオ" panose="020B0604030504040204" pitchFamily="50" charset="-128"/>
                <a:ea typeface="ＭＳ Ｐゴシック" panose="020B0600070205080204" pitchFamily="50" charset="-128"/>
                <a:cs typeface="Times New Roman" panose="02020603050405020304" pitchFamily="18" charset="0"/>
              </a:rPr>
              <a:t>https://lin.ee/QzuUdVr</a:t>
            </a:r>
            <a:endParaRPr lang="ja-JP" altLang="ja-JP" sz="1800" dirty="0">
              <a:solidFill>
                <a:schemeClr val="accent3">
                  <a:lumMod val="50000"/>
                </a:schemeClr>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28" name="図 27" descr="QR コード&#10;&#10;自動的に生成された説明">
            <a:extLst>
              <a:ext uri="{FF2B5EF4-FFF2-40B4-BE49-F238E27FC236}">
                <a16:creationId xmlns:a16="http://schemas.microsoft.com/office/drawing/2014/main" id="{F9198F5F-CA21-4B3C-AF61-7D4568207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5364" y="967721"/>
            <a:ext cx="1006283" cy="1006283"/>
          </a:xfrm>
          <a:prstGeom prst="rect">
            <a:avLst/>
          </a:prstGeom>
        </p:spPr>
      </p:pic>
      <p:sp>
        <p:nvSpPr>
          <p:cNvPr id="31" name="テキスト ボックス 30">
            <a:extLst>
              <a:ext uri="{FF2B5EF4-FFF2-40B4-BE49-F238E27FC236}">
                <a16:creationId xmlns:a16="http://schemas.microsoft.com/office/drawing/2014/main" id="{D9DC0A2F-6244-47A7-A4BA-EFEFE87FA93D}"/>
              </a:ext>
            </a:extLst>
          </p:cNvPr>
          <p:cNvSpPr txBox="1"/>
          <p:nvPr/>
        </p:nvSpPr>
        <p:spPr>
          <a:xfrm>
            <a:off x="7590809" y="1921387"/>
            <a:ext cx="3241675" cy="369332"/>
          </a:xfrm>
          <a:prstGeom prst="rect">
            <a:avLst/>
          </a:prstGeom>
          <a:noFill/>
        </p:spPr>
        <p:txBody>
          <a:bodyPr wrap="square">
            <a:spAutoFit/>
          </a:bodyPr>
          <a:lstStyle/>
          <a:p>
            <a:r>
              <a:rPr kumimoji="1" lang="en-US" altLang="ja-JP" dirty="0"/>
              <a:t>LP</a:t>
            </a:r>
            <a:r>
              <a:rPr kumimoji="1" lang="ja-JP" altLang="en-US" dirty="0"/>
              <a:t>（</a:t>
            </a:r>
            <a:r>
              <a:rPr kumimoji="1" lang="en-US" altLang="ja-JP" dirty="0"/>
              <a:t>Landing Page</a:t>
            </a:r>
            <a:r>
              <a:rPr kumimoji="1" lang="ja-JP" altLang="en-US" dirty="0"/>
              <a:t>）</a:t>
            </a:r>
          </a:p>
        </p:txBody>
      </p:sp>
      <p:sp>
        <p:nvSpPr>
          <p:cNvPr id="17" name="テキスト ボックス 16">
            <a:extLst>
              <a:ext uri="{FF2B5EF4-FFF2-40B4-BE49-F238E27FC236}">
                <a16:creationId xmlns:a16="http://schemas.microsoft.com/office/drawing/2014/main" id="{37057256-A0B5-4523-9EC3-7A72016BA558}"/>
              </a:ext>
            </a:extLst>
          </p:cNvPr>
          <p:cNvSpPr txBox="1"/>
          <p:nvPr/>
        </p:nvSpPr>
        <p:spPr>
          <a:xfrm>
            <a:off x="5380821" y="7261764"/>
            <a:ext cx="2899463" cy="369332"/>
          </a:xfrm>
          <a:prstGeom prst="rect">
            <a:avLst/>
          </a:prstGeom>
          <a:noFill/>
        </p:spPr>
        <p:txBody>
          <a:bodyPr wrap="square" rtlCol="0">
            <a:spAutoFit/>
          </a:bodyPr>
          <a:lstStyle/>
          <a:p>
            <a:r>
              <a:rPr kumimoji="1" lang="ja-JP" altLang="en-US" dirty="0">
                <a:latin typeface="BIZ UDP明朝 Medium" panose="02020500000000000000" pitchFamily="18" charset="-128"/>
                <a:ea typeface="BIZ UDP明朝 Medium" panose="02020500000000000000" pitchFamily="18" charset="-128"/>
              </a:rPr>
              <a:t>気軽にご質問くださいね</a:t>
            </a:r>
            <a:r>
              <a:rPr kumimoji="1" lang="en-US" altLang="ja-JP" dirty="0">
                <a:latin typeface="BIZ UDP明朝 Medium" panose="02020500000000000000" pitchFamily="18" charset="-128"/>
                <a:ea typeface="BIZ UDP明朝 Medium" panose="02020500000000000000" pitchFamily="18" charset="-128"/>
              </a:rPr>
              <a:t>!!</a:t>
            </a:r>
            <a:endParaRPr kumimoji="1" lang="ja-JP" altLang="en-US" dirty="0">
              <a:latin typeface="BIZ UDP明朝 Medium" panose="02020500000000000000" pitchFamily="18" charset="-128"/>
              <a:ea typeface="BIZ UDP明朝 Medium" panose="02020500000000000000" pitchFamily="18" charset="-128"/>
            </a:endParaRPr>
          </a:p>
        </p:txBody>
      </p:sp>
    </p:spTree>
    <p:extLst>
      <p:ext uri="{BB962C8B-B14F-4D97-AF65-F5344CB8AC3E}">
        <p14:creationId xmlns:p14="http://schemas.microsoft.com/office/powerpoint/2010/main" val="619208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3F7AFEC3-044E-4A57-98BB-C3AA4CA98F32}"/>
              </a:ext>
            </a:extLst>
          </p:cNvPr>
          <p:cNvGrpSpPr/>
          <p:nvPr/>
        </p:nvGrpSpPr>
        <p:grpSpPr>
          <a:xfrm>
            <a:off x="4131688" y="303105"/>
            <a:ext cx="2083599" cy="1868923"/>
            <a:chOff x="2586518" y="1601286"/>
            <a:chExt cx="5062793" cy="5062793"/>
          </a:xfrm>
          <a:solidFill>
            <a:schemeClr val="accent4">
              <a:lumMod val="60000"/>
              <a:lumOff val="40000"/>
            </a:schemeClr>
          </a:solidFill>
        </p:grpSpPr>
        <p:grpSp>
          <p:nvGrpSpPr>
            <p:cNvPr id="13" name="Group 2">
              <a:extLst>
                <a:ext uri="{FF2B5EF4-FFF2-40B4-BE49-F238E27FC236}">
                  <a16:creationId xmlns:a16="http://schemas.microsoft.com/office/drawing/2014/main" id="{1B7C96EF-9A70-4EEB-B62B-5AC59E4613C8}"/>
                </a:ext>
              </a:extLst>
            </p:cNvPr>
            <p:cNvGrpSpPr/>
            <p:nvPr/>
          </p:nvGrpSpPr>
          <p:grpSpPr>
            <a:xfrm>
              <a:off x="2586518" y="1601286"/>
              <a:ext cx="5062793" cy="5062793"/>
              <a:chOff x="0" y="0"/>
              <a:chExt cx="6350000" cy="6350000"/>
            </a:xfrm>
            <a:grpFill/>
          </p:grpSpPr>
          <p:sp>
            <p:nvSpPr>
              <p:cNvPr id="15" name="Freeform 3">
                <a:extLst>
                  <a:ext uri="{FF2B5EF4-FFF2-40B4-BE49-F238E27FC236}">
                    <a16:creationId xmlns:a16="http://schemas.microsoft.com/office/drawing/2014/main" id="{03500F08-0452-42CF-8D5F-D96F39F6FD1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Picture 4">
              <a:extLst>
                <a:ext uri="{FF2B5EF4-FFF2-40B4-BE49-F238E27FC236}">
                  <a16:creationId xmlns:a16="http://schemas.microsoft.com/office/drawing/2014/main" id="{D17980BF-7F54-467D-8E0D-93F0D6F9E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5" cy="4513063"/>
            </a:xfrm>
            <a:prstGeom prst="rect">
              <a:avLst/>
            </a:prstGeom>
          </p:spPr>
        </p:pic>
      </p:grpSp>
      <p:sp>
        <p:nvSpPr>
          <p:cNvPr id="3" name="フレーム 2">
            <a:extLst>
              <a:ext uri="{FF2B5EF4-FFF2-40B4-BE49-F238E27FC236}">
                <a16:creationId xmlns:a16="http://schemas.microsoft.com/office/drawing/2014/main" id="{D1575899-1B32-435C-A41A-5DAD7B92EC69}"/>
              </a:ext>
            </a:extLst>
          </p:cNvPr>
          <p:cNvSpPr/>
          <p:nvPr/>
        </p:nvSpPr>
        <p:spPr>
          <a:xfrm>
            <a:off x="1502488" y="2289777"/>
            <a:ext cx="7709159" cy="4111023"/>
          </a:xfrm>
          <a:prstGeom prst="frame">
            <a:avLst>
              <a:gd name="adj1" fmla="val 147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tx1"/>
              </a:solidFill>
            </a:endParaRPr>
          </a:p>
        </p:txBody>
      </p:sp>
      <p:sp>
        <p:nvSpPr>
          <p:cNvPr id="4" name="正方形/長方形 3">
            <a:extLst>
              <a:ext uri="{FF2B5EF4-FFF2-40B4-BE49-F238E27FC236}">
                <a16:creationId xmlns:a16="http://schemas.microsoft.com/office/drawing/2014/main" id="{4D76A8A0-3076-49B3-8859-7DF842236019}"/>
              </a:ext>
            </a:extLst>
          </p:cNvPr>
          <p:cNvSpPr/>
          <p:nvPr/>
        </p:nvSpPr>
        <p:spPr>
          <a:xfrm>
            <a:off x="-18063" y="3515431"/>
            <a:ext cx="2020586"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accent5">
                  <a:lumMod val="75000"/>
                </a:schemeClr>
              </a:solidFill>
            </a:endParaRPr>
          </a:p>
        </p:txBody>
      </p:sp>
      <p:sp>
        <p:nvSpPr>
          <p:cNvPr id="5" name="正方形/長方形 4">
            <a:extLst>
              <a:ext uri="{FF2B5EF4-FFF2-40B4-BE49-F238E27FC236}">
                <a16:creationId xmlns:a16="http://schemas.microsoft.com/office/drawing/2014/main" id="{B4B35CA0-B4FD-47B2-ACBD-21CF2E6BC5B1}"/>
              </a:ext>
            </a:extLst>
          </p:cNvPr>
          <p:cNvSpPr/>
          <p:nvPr/>
        </p:nvSpPr>
        <p:spPr>
          <a:xfrm>
            <a:off x="8755017" y="3515431"/>
            <a:ext cx="1811383"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6" name="テキスト ボックス 5">
            <a:extLst>
              <a:ext uri="{FF2B5EF4-FFF2-40B4-BE49-F238E27FC236}">
                <a16:creationId xmlns:a16="http://schemas.microsoft.com/office/drawing/2014/main" id="{A5A821D4-8077-48C1-9DAB-1424A8DBDEF6}"/>
              </a:ext>
            </a:extLst>
          </p:cNvPr>
          <p:cNvSpPr txBox="1"/>
          <p:nvPr/>
        </p:nvSpPr>
        <p:spPr>
          <a:xfrm>
            <a:off x="2450189" y="2664513"/>
            <a:ext cx="6166057" cy="1586203"/>
          </a:xfrm>
          <a:prstGeom prst="rect">
            <a:avLst/>
          </a:prstGeom>
          <a:noFill/>
        </p:spPr>
        <p:txBody>
          <a:bodyPr wrap="square" rtlCol="0">
            <a:spAutoFit/>
          </a:bodyPr>
          <a:lstStyle/>
          <a:p>
            <a:r>
              <a:rPr kumimoji="1" lang="ja-JP" altLang="en-US" sz="3236" dirty="0">
                <a:solidFill>
                  <a:srgbClr val="002060"/>
                </a:solidFill>
                <a:latin typeface="BIZ UDPゴシック" panose="020B0400000000000000" pitchFamily="50" charset="-128"/>
                <a:ea typeface="BIZ UDPゴシック" panose="020B0400000000000000" pitchFamily="50" charset="-128"/>
              </a:rPr>
              <a:t>本日はありがとうございました！</a:t>
            </a:r>
            <a:endParaRPr kumimoji="1" lang="en-US" altLang="ja-JP" sz="3236"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3236" dirty="0">
              <a:solidFill>
                <a:schemeClr val="accent6">
                  <a:lumMod val="75000"/>
                </a:schemeClr>
              </a:solidFill>
              <a:latin typeface="BIZ UDPゴシック" panose="020B0400000000000000" pitchFamily="50" charset="-128"/>
              <a:ea typeface="BIZ UDPゴシック" panose="020B0400000000000000" pitchFamily="50" charset="-128"/>
            </a:endParaRPr>
          </a:p>
          <a:p>
            <a:endParaRPr kumimoji="1" lang="ja-JP" altLang="en-US" sz="3236"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CDC6E317-47E8-489E-8477-E7CB11F1A776}"/>
              </a:ext>
            </a:extLst>
          </p:cNvPr>
          <p:cNvSpPr txBox="1"/>
          <p:nvPr/>
        </p:nvSpPr>
        <p:spPr>
          <a:xfrm>
            <a:off x="2810327" y="3554384"/>
            <a:ext cx="6253585" cy="1088247"/>
          </a:xfrm>
          <a:prstGeom prst="rect">
            <a:avLst/>
          </a:prstGeom>
          <a:noFill/>
        </p:spPr>
        <p:txBody>
          <a:bodyPr wrap="square" rtlCol="0">
            <a:spAutoFit/>
          </a:bodyPr>
          <a:lstStyle/>
          <a:p>
            <a:r>
              <a:rPr kumimoji="1" lang="ja-JP" altLang="en-US" sz="3236" dirty="0">
                <a:solidFill>
                  <a:schemeClr val="accent5">
                    <a:lumMod val="75000"/>
                  </a:schemeClr>
                </a:solidFill>
              </a:rPr>
              <a:t>またお会いできますこと</a:t>
            </a:r>
            <a:endParaRPr kumimoji="1" lang="en-US" altLang="ja-JP" sz="3236" dirty="0">
              <a:solidFill>
                <a:schemeClr val="accent5">
                  <a:lumMod val="75000"/>
                </a:schemeClr>
              </a:solidFill>
            </a:endParaRPr>
          </a:p>
          <a:p>
            <a:r>
              <a:rPr kumimoji="1" lang="ja-JP" altLang="en-US" sz="3236" dirty="0">
                <a:solidFill>
                  <a:schemeClr val="accent5">
                    <a:lumMod val="75000"/>
                  </a:schemeClr>
                </a:solidFill>
              </a:rPr>
              <a:t>心から楽しみにしております</a:t>
            </a:r>
          </a:p>
        </p:txBody>
      </p:sp>
      <p:cxnSp>
        <p:nvCxnSpPr>
          <p:cNvPr id="9" name="直線コネクタ 8">
            <a:extLst>
              <a:ext uri="{FF2B5EF4-FFF2-40B4-BE49-F238E27FC236}">
                <a16:creationId xmlns:a16="http://schemas.microsoft.com/office/drawing/2014/main" id="{0202C66E-2177-445B-9F6A-B70C49AA420A}"/>
              </a:ext>
            </a:extLst>
          </p:cNvPr>
          <p:cNvCxnSpPr/>
          <p:nvPr/>
        </p:nvCxnSpPr>
        <p:spPr>
          <a:xfrm>
            <a:off x="1793320" y="4648200"/>
            <a:ext cx="676033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0FA6B6C-8885-4EC1-9910-4F1EB52EB553}"/>
              </a:ext>
            </a:extLst>
          </p:cNvPr>
          <p:cNvSpPr txBox="1"/>
          <p:nvPr/>
        </p:nvSpPr>
        <p:spPr>
          <a:xfrm>
            <a:off x="3149599" y="4967998"/>
            <a:ext cx="5914313" cy="1550553"/>
          </a:xfrm>
          <a:prstGeom prst="rect">
            <a:avLst/>
          </a:prstGeom>
          <a:noFill/>
        </p:spPr>
        <p:txBody>
          <a:bodyPr wrap="square" rtlCol="0">
            <a:spAutoFit/>
          </a:bodyPr>
          <a:lstStyle/>
          <a:p>
            <a:r>
              <a:rPr kumimoji="1" lang="en-US" altLang="ja-JP" sz="3236" dirty="0">
                <a:solidFill>
                  <a:schemeClr val="accent5">
                    <a:lumMod val="50000"/>
                  </a:schemeClr>
                </a:solidFill>
                <a:latin typeface="Angsana New" panose="02020603050405020304" pitchFamily="18" charset="-34"/>
                <a:cs typeface="Angsana New" panose="02020603050405020304" pitchFamily="18" charset="-34"/>
              </a:rPr>
              <a:t>Holistic Care Salon “Tia’s Balance”</a:t>
            </a: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　　トールペインター・神経反射療法士</a:t>
            </a:r>
            <a:endParaRPr kumimoji="1" lang="en-US" altLang="ja-JP" sz="2080" dirty="0">
              <a:solidFill>
                <a:schemeClr val="accent5">
                  <a:lumMod val="50000"/>
                </a:schemeClr>
              </a:solidFill>
              <a:latin typeface="BIZ UDP明朝 Medium" panose="02020500000000000000" pitchFamily="18" charset="-128"/>
              <a:ea typeface="BIZ UDP明朝 Medium" panose="02020500000000000000" pitchFamily="18" charset="-128"/>
            </a:endParaRP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　　国吉明子　</a:t>
            </a:r>
            <a:r>
              <a:rPr kumimoji="1" lang="en-US" altLang="ja-JP" sz="2000" dirty="0">
                <a:solidFill>
                  <a:schemeClr val="accent5">
                    <a:lumMod val="50000"/>
                  </a:schemeClr>
                </a:solidFill>
                <a:latin typeface="BIZ UDP明朝 Medium" panose="02020500000000000000" pitchFamily="18" charset="-128"/>
                <a:ea typeface="BIZ UDP明朝 Medium" panose="02020500000000000000" pitchFamily="18" charset="-128"/>
              </a:rPr>
              <a:t>https://tiasbalance.com</a:t>
            </a:r>
          </a:p>
          <a:p>
            <a:endParaRPr kumimoji="1" lang="ja-JP" altLang="en-US" sz="2080" dirty="0"/>
          </a:p>
        </p:txBody>
      </p:sp>
      <p:pic>
        <p:nvPicPr>
          <p:cNvPr id="16" name="図 15" descr="花瓶にさした花&#10;&#10;自動的に生成された説明">
            <a:extLst>
              <a:ext uri="{FF2B5EF4-FFF2-40B4-BE49-F238E27FC236}">
                <a16:creationId xmlns:a16="http://schemas.microsoft.com/office/drawing/2014/main" id="{38A2B533-086D-497D-BDE1-EEC2B3957315}"/>
              </a:ext>
            </a:extLst>
          </p:cNvPr>
          <p:cNvPicPr>
            <a:picLocks noChangeAspect="1"/>
          </p:cNvPicPr>
          <p:nvPr/>
        </p:nvPicPr>
        <p:blipFill rotWithShape="1">
          <a:blip r:embed="rId4">
            <a:extLst>
              <a:ext uri="{28A0092B-C50C-407E-A947-70E740481C1C}">
                <a14:useLocalDpi xmlns:a14="http://schemas.microsoft.com/office/drawing/2010/main" val="0"/>
              </a:ext>
            </a:extLst>
          </a:blip>
          <a:srcRect r="47804" b="32054"/>
          <a:stretch/>
        </p:blipFill>
        <p:spPr>
          <a:xfrm>
            <a:off x="262720" y="720833"/>
            <a:ext cx="3674032" cy="3586967"/>
          </a:xfrm>
          <a:prstGeom prst="rect">
            <a:avLst/>
          </a:prstGeom>
        </p:spPr>
      </p:pic>
      <p:pic>
        <p:nvPicPr>
          <p:cNvPr id="18" name="図 17" descr="QR コード&#10;&#10;自動的に生成された説明">
            <a:extLst>
              <a:ext uri="{FF2B5EF4-FFF2-40B4-BE49-F238E27FC236}">
                <a16:creationId xmlns:a16="http://schemas.microsoft.com/office/drawing/2014/main" id="{02447FFF-77D2-4584-B61B-8585A2490E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7956" y="6414996"/>
            <a:ext cx="1006283" cy="1006283"/>
          </a:xfrm>
          <a:prstGeom prst="rect">
            <a:avLst/>
          </a:prstGeom>
        </p:spPr>
      </p:pic>
      <p:pic>
        <p:nvPicPr>
          <p:cNvPr id="20" name="図 19" descr="QR コード&#10;&#10;自動的に生成された説明">
            <a:extLst>
              <a:ext uri="{FF2B5EF4-FFF2-40B4-BE49-F238E27FC236}">
                <a16:creationId xmlns:a16="http://schemas.microsoft.com/office/drawing/2014/main" id="{088404FA-7276-4B80-BF84-349BC469B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9678" y="6439753"/>
            <a:ext cx="1006284" cy="1006284"/>
          </a:xfrm>
          <a:prstGeom prst="rect">
            <a:avLst/>
          </a:prstGeom>
        </p:spPr>
      </p:pic>
      <p:pic>
        <p:nvPicPr>
          <p:cNvPr id="22" name="図 21" descr="アイコン が含まれている画像&#10;&#10;自動的に生成された説明">
            <a:extLst>
              <a:ext uri="{FF2B5EF4-FFF2-40B4-BE49-F238E27FC236}">
                <a16:creationId xmlns:a16="http://schemas.microsoft.com/office/drawing/2014/main" id="{64B9FC52-E9F0-40F6-A9C7-4D5DA33869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4932" y="6457951"/>
            <a:ext cx="1006284" cy="1006284"/>
          </a:xfrm>
          <a:prstGeom prst="rect">
            <a:avLst/>
          </a:prstGeom>
        </p:spPr>
      </p:pic>
      <p:sp>
        <p:nvSpPr>
          <p:cNvPr id="24" name="テキスト ボックス 23">
            <a:extLst>
              <a:ext uri="{FF2B5EF4-FFF2-40B4-BE49-F238E27FC236}">
                <a16:creationId xmlns:a16="http://schemas.microsoft.com/office/drawing/2014/main" id="{AC80A3FE-CF34-4F4F-AFD4-6D7988FE175E}"/>
              </a:ext>
            </a:extLst>
          </p:cNvPr>
          <p:cNvSpPr txBox="1"/>
          <p:nvPr/>
        </p:nvSpPr>
        <p:spPr>
          <a:xfrm>
            <a:off x="1913184" y="7547679"/>
            <a:ext cx="2669409" cy="320088"/>
          </a:xfrm>
          <a:prstGeom prst="rect">
            <a:avLst/>
          </a:prstGeom>
          <a:noFill/>
        </p:spPr>
        <p:txBody>
          <a:bodyPr wrap="square">
            <a:spAutoFit/>
          </a:bodyPr>
          <a:lstStyle/>
          <a:p>
            <a:pPr>
              <a:lnSpc>
                <a:spcPct val="90000"/>
              </a:lnSpc>
              <a:spcBef>
                <a:spcPts val="1000"/>
              </a:spcBef>
            </a:pPr>
            <a:r>
              <a:rPr lang="en-US" altLang="ja-JP" sz="1600" kern="1200" dirty="0">
                <a:solidFill>
                  <a:schemeClr val="accent3">
                    <a:lumMod val="50000"/>
                  </a:schemeClr>
                </a:solidFill>
                <a:effectLst/>
                <a:latin typeface="メイリオ" panose="020B0604030504040204" pitchFamily="50" charset="-128"/>
                <a:ea typeface="ＭＳ Ｐゴシック" panose="020B0600070205080204" pitchFamily="50" charset="-128"/>
                <a:cs typeface="Times New Roman" panose="02020603050405020304" pitchFamily="18" charset="0"/>
              </a:rPr>
              <a:t>https://lin.ee/QzuUdVr</a:t>
            </a:r>
            <a:endParaRPr lang="ja-JP" altLang="ja-JP" sz="1600" dirty="0">
              <a:solidFill>
                <a:schemeClr val="accent3">
                  <a:lumMod val="50000"/>
                </a:schemeClr>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6" name="テキスト ボックス 25">
            <a:extLst>
              <a:ext uri="{FF2B5EF4-FFF2-40B4-BE49-F238E27FC236}">
                <a16:creationId xmlns:a16="http://schemas.microsoft.com/office/drawing/2014/main" id="{F66F9F99-3BF1-458F-9823-1FF5461FDF01}"/>
              </a:ext>
            </a:extLst>
          </p:cNvPr>
          <p:cNvSpPr txBox="1"/>
          <p:nvPr/>
        </p:nvSpPr>
        <p:spPr>
          <a:xfrm>
            <a:off x="6959600" y="7491128"/>
            <a:ext cx="3124200" cy="369332"/>
          </a:xfrm>
          <a:prstGeom prst="rect">
            <a:avLst/>
          </a:prstGeom>
          <a:noFill/>
        </p:spPr>
        <p:txBody>
          <a:bodyPr wrap="square">
            <a:spAutoFit/>
          </a:bodyPr>
          <a:lstStyle/>
          <a:p>
            <a:r>
              <a:rPr lang="en-US" altLang="ja-JP" dirty="0"/>
              <a:t>https://tiasbalance.com/blog</a:t>
            </a:r>
            <a:endParaRPr lang="ja-JP" altLang="en-US" dirty="0"/>
          </a:p>
        </p:txBody>
      </p:sp>
      <p:sp>
        <p:nvSpPr>
          <p:cNvPr id="27" name="テキスト ボックス 26">
            <a:extLst>
              <a:ext uri="{FF2B5EF4-FFF2-40B4-BE49-F238E27FC236}">
                <a16:creationId xmlns:a16="http://schemas.microsoft.com/office/drawing/2014/main" id="{6C9F71E6-0EB0-4D2F-AC7F-15F80F26EAFD}"/>
              </a:ext>
            </a:extLst>
          </p:cNvPr>
          <p:cNvSpPr txBox="1"/>
          <p:nvPr/>
        </p:nvSpPr>
        <p:spPr>
          <a:xfrm>
            <a:off x="4816665" y="7492189"/>
            <a:ext cx="1908863" cy="369332"/>
          </a:xfrm>
          <a:prstGeom prst="rect">
            <a:avLst/>
          </a:prstGeom>
          <a:noFill/>
        </p:spPr>
        <p:txBody>
          <a:bodyPr wrap="square" rtlCol="0">
            <a:spAutoFit/>
          </a:bodyPr>
          <a:lstStyle/>
          <a:p>
            <a:r>
              <a:rPr kumimoji="1" lang="en-US" altLang="ja-JP" dirty="0"/>
              <a:t>LP</a:t>
            </a:r>
            <a:r>
              <a:rPr kumimoji="1" lang="ja-JP" altLang="en-US" dirty="0"/>
              <a:t>（</a:t>
            </a:r>
            <a:r>
              <a:rPr kumimoji="1" lang="en-US" altLang="ja-JP" dirty="0"/>
              <a:t>Landing Page</a:t>
            </a:r>
            <a:r>
              <a:rPr kumimoji="1" lang="ja-JP" altLang="en-US" dirty="0"/>
              <a:t>）</a:t>
            </a:r>
          </a:p>
        </p:txBody>
      </p:sp>
      <p:cxnSp>
        <p:nvCxnSpPr>
          <p:cNvPr id="29" name="直線矢印コネクタ 28">
            <a:extLst>
              <a:ext uri="{FF2B5EF4-FFF2-40B4-BE49-F238E27FC236}">
                <a16:creationId xmlns:a16="http://schemas.microsoft.com/office/drawing/2014/main" id="{16726F06-5CC9-467F-A1D6-A2A43A4AFA51}"/>
              </a:ext>
            </a:extLst>
          </p:cNvPr>
          <p:cNvCxnSpPr/>
          <p:nvPr/>
        </p:nvCxnSpPr>
        <p:spPr>
          <a:xfrm flipV="1">
            <a:off x="1793320" y="6961093"/>
            <a:ext cx="1017007" cy="125507"/>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CD5E2602-E1FA-4710-BF84-731043465A59}"/>
              </a:ext>
            </a:extLst>
          </p:cNvPr>
          <p:cNvSpPr txBox="1"/>
          <p:nvPr/>
        </p:nvSpPr>
        <p:spPr>
          <a:xfrm>
            <a:off x="616656" y="6457951"/>
            <a:ext cx="1296528" cy="1200329"/>
          </a:xfrm>
          <a:prstGeom prst="rect">
            <a:avLst/>
          </a:prstGeom>
          <a:noFill/>
        </p:spPr>
        <p:txBody>
          <a:bodyPr wrap="square" rtlCol="0">
            <a:spAutoFit/>
          </a:bodyPr>
          <a:lstStyle/>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詳細は</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こちらから</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rPr>
              <a:t>LINE</a:t>
            </a:r>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登録よろしく❣</a:t>
            </a:r>
          </a:p>
        </p:txBody>
      </p:sp>
    </p:spTree>
    <p:extLst>
      <p:ext uri="{BB962C8B-B14F-4D97-AF65-F5344CB8AC3E}">
        <p14:creationId xmlns:p14="http://schemas.microsoft.com/office/powerpoint/2010/main" val="941109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847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1077ED-F282-410B-A8E8-4E9A648B384C}"/>
              </a:ext>
            </a:extLst>
          </p:cNvPr>
          <p:cNvSpPr>
            <a:spLocks noGrp="1"/>
          </p:cNvSpPr>
          <p:nvPr>
            <p:ph type="title"/>
          </p:nvPr>
        </p:nvSpPr>
        <p:spPr/>
        <p:txBody>
          <a:bodyPr/>
          <a:lstStyle/>
          <a:p>
            <a:endParaRPr kumimoji="1" lang="ja-JP" altLang="en-US"/>
          </a:p>
        </p:txBody>
      </p:sp>
      <p:sp>
        <p:nvSpPr>
          <p:cNvPr id="4" name="コンテンツ プレースホルダー 3">
            <a:extLst>
              <a:ext uri="{FF2B5EF4-FFF2-40B4-BE49-F238E27FC236}">
                <a16:creationId xmlns:a16="http://schemas.microsoft.com/office/drawing/2014/main" id="{804E50D1-79D6-457A-B266-C5FF0B6E4E40}"/>
              </a:ext>
            </a:extLst>
          </p:cNvPr>
          <p:cNvSpPr>
            <a:spLocks noGrp="1"/>
          </p:cNvSpPr>
          <p:nvPr>
            <p:ph sz="half" idx="2"/>
          </p:nvPr>
        </p:nvSpPr>
        <p:spPr/>
        <p:txBody>
          <a:bodyPr/>
          <a:lstStyle/>
          <a:p>
            <a:endParaRPr kumimoji="1" lang="ja-JP" altLang="en-US"/>
          </a:p>
        </p:txBody>
      </p:sp>
      <p:pic>
        <p:nvPicPr>
          <p:cNvPr id="5" name="コンテンツ プレースホルダー 4" descr="人の顔の絵&#10;&#10;低い精度で自動的に生成された説明">
            <a:extLst>
              <a:ext uri="{FF2B5EF4-FFF2-40B4-BE49-F238E27FC236}">
                <a16:creationId xmlns:a16="http://schemas.microsoft.com/office/drawing/2014/main" id="{02E2DDCB-A27B-4629-8A69-D1A501AF295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5300" y="2667000"/>
            <a:ext cx="4375150" cy="4375150"/>
          </a:xfrm>
          <a:prstGeom prst="rect">
            <a:avLst/>
          </a:prstGeom>
        </p:spPr>
      </p:pic>
      <p:pic>
        <p:nvPicPr>
          <p:cNvPr id="7" name="コンテンツ プレースホルダー 4" descr="人の顔の絵&#10;&#10;低い精度で自動的に生成された説明">
            <a:extLst>
              <a:ext uri="{FF2B5EF4-FFF2-40B4-BE49-F238E27FC236}">
                <a16:creationId xmlns:a16="http://schemas.microsoft.com/office/drawing/2014/main" id="{9E7263AB-83CB-4363-9E26-C47F84806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5989" y="2459304"/>
            <a:ext cx="4375150" cy="4375150"/>
          </a:xfrm>
          <a:prstGeom prst="rect">
            <a:avLst/>
          </a:prstGeom>
        </p:spPr>
      </p:pic>
    </p:spTree>
    <p:extLst>
      <p:ext uri="{BB962C8B-B14F-4D97-AF65-F5344CB8AC3E}">
        <p14:creationId xmlns:p14="http://schemas.microsoft.com/office/powerpoint/2010/main" val="183906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シャツ, 帽子, カップ が含まれている画像&#10;&#10;自動的に生成された説明">
            <a:extLst>
              <a:ext uri="{FF2B5EF4-FFF2-40B4-BE49-F238E27FC236}">
                <a16:creationId xmlns:a16="http://schemas.microsoft.com/office/drawing/2014/main" id="{7CDB7584-6E07-4851-9C86-0B56674E5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 y="1340108"/>
            <a:ext cx="4956981" cy="4914188"/>
          </a:xfrm>
          <a:prstGeom prst="rect">
            <a:avLst/>
          </a:prstGeom>
        </p:spPr>
      </p:pic>
      <p:sp>
        <p:nvSpPr>
          <p:cNvPr id="3" name="矢印: 上下 2">
            <a:extLst>
              <a:ext uri="{FF2B5EF4-FFF2-40B4-BE49-F238E27FC236}">
                <a16:creationId xmlns:a16="http://schemas.microsoft.com/office/drawing/2014/main" id="{EE5D0873-38C0-46D6-92AD-CAE115BC0CA9}"/>
              </a:ext>
            </a:extLst>
          </p:cNvPr>
          <p:cNvSpPr/>
          <p:nvPr/>
        </p:nvSpPr>
        <p:spPr>
          <a:xfrm>
            <a:off x="2326090" y="1981200"/>
            <a:ext cx="3048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8E99D87-D0C5-4044-B67D-4DD2289540A1}"/>
              </a:ext>
            </a:extLst>
          </p:cNvPr>
          <p:cNvSpPr txBox="1"/>
          <p:nvPr/>
        </p:nvSpPr>
        <p:spPr>
          <a:xfrm>
            <a:off x="177800" y="7284305"/>
            <a:ext cx="1752600"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sp>
        <p:nvSpPr>
          <p:cNvPr id="8" name="テキスト ボックス 7">
            <a:extLst>
              <a:ext uri="{FF2B5EF4-FFF2-40B4-BE49-F238E27FC236}">
                <a16:creationId xmlns:a16="http://schemas.microsoft.com/office/drawing/2014/main" id="{BA4F9DCE-8BFB-466E-9867-9230F2A60DF6}"/>
              </a:ext>
            </a:extLst>
          </p:cNvPr>
          <p:cNvSpPr txBox="1"/>
          <p:nvPr/>
        </p:nvSpPr>
        <p:spPr>
          <a:xfrm>
            <a:off x="4905233" y="1828800"/>
            <a:ext cx="5105400" cy="3046988"/>
          </a:xfrm>
          <a:prstGeom prst="rect">
            <a:avLst/>
          </a:prstGeom>
          <a:noFill/>
        </p:spPr>
        <p:txBody>
          <a:bodyPr wrap="square" rtlCol="0">
            <a:spAutoFit/>
          </a:bodyPr>
          <a:lstStyle/>
          <a:p>
            <a:r>
              <a:rPr kumimoji="1" lang="ja-JP" altLang="en-US" sz="4800" dirty="0">
                <a:solidFill>
                  <a:schemeClr val="tx2">
                    <a:lumMod val="50000"/>
                  </a:schemeClr>
                </a:solidFill>
                <a:latin typeface="BIZ UDP明朝 Medium" panose="02020500000000000000" pitchFamily="18" charset="-128"/>
                <a:ea typeface="BIZ UDP明朝 Medium" panose="02020500000000000000" pitchFamily="18" charset="-128"/>
              </a:rPr>
              <a:t>耳上こめかみ部分にかけてのイタきもちのよい所を上下に動かす。</a:t>
            </a:r>
            <a:endParaRPr kumimoji="1" lang="en-US" altLang="ja-JP" sz="4800" dirty="0">
              <a:solidFill>
                <a:schemeClr val="tx2">
                  <a:lumMod val="50000"/>
                </a:schemeClr>
              </a:solidFill>
              <a:latin typeface="BIZ UDP明朝 Medium" panose="02020500000000000000" pitchFamily="18" charset="-128"/>
              <a:ea typeface="BIZ UDP明朝 Medium" panose="02020500000000000000" pitchFamily="18" charset="-128"/>
            </a:endParaRPr>
          </a:p>
        </p:txBody>
      </p:sp>
    </p:spTree>
    <p:extLst>
      <p:ext uri="{BB962C8B-B14F-4D97-AF65-F5344CB8AC3E}">
        <p14:creationId xmlns:p14="http://schemas.microsoft.com/office/powerpoint/2010/main" val="3696627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3F7AFEC3-044E-4A57-98BB-C3AA4CA98F32}"/>
              </a:ext>
            </a:extLst>
          </p:cNvPr>
          <p:cNvGrpSpPr/>
          <p:nvPr/>
        </p:nvGrpSpPr>
        <p:grpSpPr>
          <a:xfrm>
            <a:off x="4131688" y="303105"/>
            <a:ext cx="2083599" cy="1868923"/>
            <a:chOff x="2586518" y="1601286"/>
            <a:chExt cx="5062793" cy="5062793"/>
          </a:xfrm>
          <a:solidFill>
            <a:schemeClr val="accent4">
              <a:lumMod val="60000"/>
              <a:lumOff val="40000"/>
            </a:schemeClr>
          </a:solidFill>
        </p:grpSpPr>
        <p:grpSp>
          <p:nvGrpSpPr>
            <p:cNvPr id="13" name="Group 2">
              <a:extLst>
                <a:ext uri="{FF2B5EF4-FFF2-40B4-BE49-F238E27FC236}">
                  <a16:creationId xmlns:a16="http://schemas.microsoft.com/office/drawing/2014/main" id="{1B7C96EF-9A70-4EEB-B62B-5AC59E4613C8}"/>
                </a:ext>
              </a:extLst>
            </p:cNvPr>
            <p:cNvGrpSpPr/>
            <p:nvPr/>
          </p:nvGrpSpPr>
          <p:grpSpPr>
            <a:xfrm>
              <a:off x="2586518" y="1601286"/>
              <a:ext cx="5062793" cy="5062793"/>
              <a:chOff x="0" y="0"/>
              <a:chExt cx="6350000" cy="6350000"/>
            </a:xfrm>
            <a:grpFill/>
          </p:grpSpPr>
          <p:sp>
            <p:nvSpPr>
              <p:cNvPr id="15" name="Freeform 3">
                <a:extLst>
                  <a:ext uri="{FF2B5EF4-FFF2-40B4-BE49-F238E27FC236}">
                    <a16:creationId xmlns:a16="http://schemas.microsoft.com/office/drawing/2014/main" id="{03500F08-0452-42CF-8D5F-D96F39F6FD1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Picture 4">
              <a:extLst>
                <a:ext uri="{FF2B5EF4-FFF2-40B4-BE49-F238E27FC236}">
                  <a16:creationId xmlns:a16="http://schemas.microsoft.com/office/drawing/2014/main" id="{D17980BF-7F54-467D-8E0D-93F0D6F9E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5" cy="4513063"/>
            </a:xfrm>
            <a:prstGeom prst="rect">
              <a:avLst/>
            </a:prstGeom>
          </p:spPr>
        </p:pic>
      </p:grpSp>
      <p:sp>
        <p:nvSpPr>
          <p:cNvPr id="3" name="フレーム 2">
            <a:extLst>
              <a:ext uri="{FF2B5EF4-FFF2-40B4-BE49-F238E27FC236}">
                <a16:creationId xmlns:a16="http://schemas.microsoft.com/office/drawing/2014/main" id="{D1575899-1B32-435C-A41A-5DAD7B92EC69}"/>
              </a:ext>
            </a:extLst>
          </p:cNvPr>
          <p:cNvSpPr/>
          <p:nvPr/>
        </p:nvSpPr>
        <p:spPr>
          <a:xfrm>
            <a:off x="1502488" y="2289777"/>
            <a:ext cx="7709159" cy="4111023"/>
          </a:xfrm>
          <a:prstGeom prst="frame">
            <a:avLst>
              <a:gd name="adj1" fmla="val 147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tx1"/>
              </a:solidFill>
            </a:endParaRPr>
          </a:p>
        </p:txBody>
      </p:sp>
      <p:sp>
        <p:nvSpPr>
          <p:cNvPr id="4" name="正方形/長方形 3">
            <a:extLst>
              <a:ext uri="{FF2B5EF4-FFF2-40B4-BE49-F238E27FC236}">
                <a16:creationId xmlns:a16="http://schemas.microsoft.com/office/drawing/2014/main" id="{4D76A8A0-3076-49B3-8859-7DF842236019}"/>
              </a:ext>
            </a:extLst>
          </p:cNvPr>
          <p:cNvSpPr/>
          <p:nvPr/>
        </p:nvSpPr>
        <p:spPr>
          <a:xfrm>
            <a:off x="-18063" y="3515431"/>
            <a:ext cx="2020586"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accent5">
                  <a:lumMod val="75000"/>
                </a:schemeClr>
              </a:solidFill>
            </a:endParaRPr>
          </a:p>
        </p:txBody>
      </p:sp>
      <p:sp>
        <p:nvSpPr>
          <p:cNvPr id="5" name="正方形/長方形 4">
            <a:extLst>
              <a:ext uri="{FF2B5EF4-FFF2-40B4-BE49-F238E27FC236}">
                <a16:creationId xmlns:a16="http://schemas.microsoft.com/office/drawing/2014/main" id="{B4B35CA0-B4FD-47B2-ACBD-21CF2E6BC5B1}"/>
              </a:ext>
            </a:extLst>
          </p:cNvPr>
          <p:cNvSpPr/>
          <p:nvPr/>
        </p:nvSpPr>
        <p:spPr>
          <a:xfrm>
            <a:off x="8755017" y="3515431"/>
            <a:ext cx="1811383"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6" name="テキスト ボックス 5">
            <a:extLst>
              <a:ext uri="{FF2B5EF4-FFF2-40B4-BE49-F238E27FC236}">
                <a16:creationId xmlns:a16="http://schemas.microsoft.com/office/drawing/2014/main" id="{A5A821D4-8077-48C1-9DAB-1424A8DBDEF6}"/>
              </a:ext>
            </a:extLst>
          </p:cNvPr>
          <p:cNvSpPr txBox="1"/>
          <p:nvPr/>
        </p:nvSpPr>
        <p:spPr>
          <a:xfrm>
            <a:off x="2450189" y="2664513"/>
            <a:ext cx="6166057" cy="1586203"/>
          </a:xfrm>
          <a:prstGeom prst="rect">
            <a:avLst/>
          </a:prstGeom>
          <a:noFill/>
        </p:spPr>
        <p:txBody>
          <a:bodyPr wrap="square" rtlCol="0">
            <a:spAutoFit/>
          </a:bodyPr>
          <a:lstStyle/>
          <a:p>
            <a:r>
              <a:rPr kumimoji="1" lang="ja-JP" altLang="en-US" sz="3236" dirty="0">
                <a:solidFill>
                  <a:srgbClr val="002060"/>
                </a:solidFill>
                <a:latin typeface="BIZ UDPゴシック" panose="020B0400000000000000" pitchFamily="50" charset="-128"/>
                <a:ea typeface="BIZ UDPゴシック" panose="020B0400000000000000" pitchFamily="50" charset="-128"/>
              </a:rPr>
              <a:t>本日はありがとうございました！</a:t>
            </a:r>
            <a:endParaRPr kumimoji="1" lang="en-US" altLang="ja-JP" sz="3236"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3236" dirty="0">
              <a:solidFill>
                <a:schemeClr val="accent6">
                  <a:lumMod val="75000"/>
                </a:schemeClr>
              </a:solidFill>
              <a:latin typeface="BIZ UDPゴシック" panose="020B0400000000000000" pitchFamily="50" charset="-128"/>
              <a:ea typeface="BIZ UDPゴシック" panose="020B0400000000000000" pitchFamily="50" charset="-128"/>
            </a:endParaRPr>
          </a:p>
          <a:p>
            <a:endParaRPr kumimoji="1" lang="ja-JP" altLang="en-US" sz="3236"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CDC6E317-47E8-489E-8477-E7CB11F1A776}"/>
              </a:ext>
            </a:extLst>
          </p:cNvPr>
          <p:cNvSpPr txBox="1"/>
          <p:nvPr/>
        </p:nvSpPr>
        <p:spPr>
          <a:xfrm>
            <a:off x="2810327" y="3554384"/>
            <a:ext cx="6253585" cy="1088247"/>
          </a:xfrm>
          <a:prstGeom prst="rect">
            <a:avLst/>
          </a:prstGeom>
          <a:noFill/>
        </p:spPr>
        <p:txBody>
          <a:bodyPr wrap="square" rtlCol="0">
            <a:spAutoFit/>
          </a:bodyPr>
          <a:lstStyle/>
          <a:p>
            <a:r>
              <a:rPr kumimoji="1" lang="ja-JP" altLang="en-US" sz="3236" dirty="0">
                <a:solidFill>
                  <a:schemeClr val="accent5">
                    <a:lumMod val="75000"/>
                  </a:schemeClr>
                </a:solidFill>
              </a:rPr>
              <a:t>またお会いできますこと</a:t>
            </a:r>
            <a:endParaRPr kumimoji="1" lang="en-US" altLang="ja-JP" sz="3236" dirty="0">
              <a:solidFill>
                <a:schemeClr val="accent5">
                  <a:lumMod val="75000"/>
                </a:schemeClr>
              </a:solidFill>
            </a:endParaRPr>
          </a:p>
          <a:p>
            <a:r>
              <a:rPr kumimoji="1" lang="ja-JP" altLang="en-US" sz="3236" dirty="0">
                <a:solidFill>
                  <a:schemeClr val="accent5">
                    <a:lumMod val="75000"/>
                  </a:schemeClr>
                </a:solidFill>
              </a:rPr>
              <a:t>心から楽しみにしております</a:t>
            </a:r>
          </a:p>
        </p:txBody>
      </p:sp>
      <p:cxnSp>
        <p:nvCxnSpPr>
          <p:cNvPr id="9" name="直線コネクタ 8">
            <a:extLst>
              <a:ext uri="{FF2B5EF4-FFF2-40B4-BE49-F238E27FC236}">
                <a16:creationId xmlns:a16="http://schemas.microsoft.com/office/drawing/2014/main" id="{0202C66E-2177-445B-9F6A-B70C49AA420A}"/>
              </a:ext>
            </a:extLst>
          </p:cNvPr>
          <p:cNvCxnSpPr/>
          <p:nvPr/>
        </p:nvCxnSpPr>
        <p:spPr>
          <a:xfrm>
            <a:off x="1793320" y="4648200"/>
            <a:ext cx="676033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0FA6B6C-8885-4EC1-9910-4F1EB52EB553}"/>
              </a:ext>
            </a:extLst>
          </p:cNvPr>
          <p:cNvSpPr txBox="1"/>
          <p:nvPr/>
        </p:nvSpPr>
        <p:spPr>
          <a:xfrm>
            <a:off x="3149599" y="4967998"/>
            <a:ext cx="5914313" cy="1550553"/>
          </a:xfrm>
          <a:prstGeom prst="rect">
            <a:avLst/>
          </a:prstGeom>
          <a:noFill/>
        </p:spPr>
        <p:txBody>
          <a:bodyPr wrap="square" rtlCol="0">
            <a:spAutoFit/>
          </a:bodyPr>
          <a:lstStyle/>
          <a:p>
            <a:r>
              <a:rPr kumimoji="1" lang="en-US" altLang="ja-JP" sz="3236" dirty="0">
                <a:solidFill>
                  <a:schemeClr val="accent5">
                    <a:lumMod val="50000"/>
                  </a:schemeClr>
                </a:solidFill>
                <a:latin typeface="Angsana New" panose="02020603050405020304" pitchFamily="18" charset="-34"/>
                <a:cs typeface="Angsana New" panose="02020603050405020304" pitchFamily="18" charset="-34"/>
              </a:rPr>
              <a:t>Holistic Care Salon “Tia’s Balance”</a:t>
            </a: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トールペインター・神経反射療法士・鍼灸師</a:t>
            </a:r>
            <a:endParaRPr kumimoji="1" lang="en-US" altLang="ja-JP" sz="2080" dirty="0">
              <a:solidFill>
                <a:schemeClr val="accent5">
                  <a:lumMod val="50000"/>
                </a:schemeClr>
              </a:solidFill>
              <a:latin typeface="BIZ UDP明朝 Medium" panose="02020500000000000000" pitchFamily="18" charset="-128"/>
              <a:ea typeface="BIZ UDP明朝 Medium" panose="02020500000000000000" pitchFamily="18" charset="-128"/>
            </a:endParaRP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国吉明子　</a:t>
            </a:r>
            <a:r>
              <a:rPr kumimoji="1" lang="en-US" altLang="ja-JP" sz="2000" dirty="0">
                <a:solidFill>
                  <a:schemeClr val="accent5">
                    <a:lumMod val="50000"/>
                  </a:schemeClr>
                </a:solidFill>
                <a:latin typeface="BIZ UDP明朝 Medium" panose="02020500000000000000" pitchFamily="18" charset="-128"/>
                <a:ea typeface="BIZ UDP明朝 Medium" panose="02020500000000000000" pitchFamily="18" charset="-128"/>
              </a:rPr>
              <a:t>https://tiasbalance.com</a:t>
            </a:r>
          </a:p>
          <a:p>
            <a:endParaRPr kumimoji="1" lang="ja-JP" altLang="en-US" sz="2080" dirty="0"/>
          </a:p>
        </p:txBody>
      </p:sp>
      <p:pic>
        <p:nvPicPr>
          <p:cNvPr id="16" name="図 15" descr="花瓶にさした花&#10;&#10;自動的に生成された説明">
            <a:extLst>
              <a:ext uri="{FF2B5EF4-FFF2-40B4-BE49-F238E27FC236}">
                <a16:creationId xmlns:a16="http://schemas.microsoft.com/office/drawing/2014/main" id="{38A2B533-086D-497D-BDE1-EEC2B3957315}"/>
              </a:ext>
            </a:extLst>
          </p:cNvPr>
          <p:cNvPicPr>
            <a:picLocks noChangeAspect="1"/>
          </p:cNvPicPr>
          <p:nvPr/>
        </p:nvPicPr>
        <p:blipFill rotWithShape="1">
          <a:blip r:embed="rId4">
            <a:extLst>
              <a:ext uri="{28A0092B-C50C-407E-A947-70E740481C1C}">
                <a14:useLocalDpi xmlns:a14="http://schemas.microsoft.com/office/drawing/2010/main" val="0"/>
              </a:ext>
            </a:extLst>
          </a:blip>
          <a:srcRect r="47804" b="32054"/>
          <a:stretch/>
        </p:blipFill>
        <p:spPr>
          <a:xfrm>
            <a:off x="262720" y="720833"/>
            <a:ext cx="3674032" cy="3586967"/>
          </a:xfrm>
          <a:prstGeom prst="rect">
            <a:avLst/>
          </a:prstGeom>
        </p:spPr>
      </p:pic>
      <p:pic>
        <p:nvPicPr>
          <p:cNvPr id="18" name="図 17" descr="QR コード&#10;&#10;自動的に生成された説明">
            <a:extLst>
              <a:ext uri="{FF2B5EF4-FFF2-40B4-BE49-F238E27FC236}">
                <a16:creationId xmlns:a16="http://schemas.microsoft.com/office/drawing/2014/main" id="{02447FFF-77D2-4584-B61B-8585A2490E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7956" y="6414996"/>
            <a:ext cx="1006283" cy="1006283"/>
          </a:xfrm>
          <a:prstGeom prst="rect">
            <a:avLst/>
          </a:prstGeom>
        </p:spPr>
      </p:pic>
      <p:pic>
        <p:nvPicPr>
          <p:cNvPr id="20" name="図 19" descr="QR コード&#10;&#10;自動的に生成された説明">
            <a:extLst>
              <a:ext uri="{FF2B5EF4-FFF2-40B4-BE49-F238E27FC236}">
                <a16:creationId xmlns:a16="http://schemas.microsoft.com/office/drawing/2014/main" id="{088404FA-7276-4B80-BF84-349BC469B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9678" y="6439753"/>
            <a:ext cx="1006284" cy="1006284"/>
          </a:xfrm>
          <a:prstGeom prst="rect">
            <a:avLst/>
          </a:prstGeom>
        </p:spPr>
      </p:pic>
      <p:pic>
        <p:nvPicPr>
          <p:cNvPr id="22" name="図 21" descr="アイコン が含まれている画像&#10;&#10;自動的に生成された説明">
            <a:extLst>
              <a:ext uri="{FF2B5EF4-FFF2-40B4-BE49-F238E27FC236}">
                <a16:creationId xmlns:a16="http://schemas.microsoft.com/office/drawing/2014/main" id="{64B9FC52-E9F0-40F6-A9C7-4D5DA33869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4932" y="6457951"/>
            <a:ext cx="1006284" cy="1006284"/>
          </a:xfrm>
          <a:prstGeom prst="rect">
            <a:avLst/>
          </a:prstGeom>
        </p:spPr>
      </p:pic>
      <p:sp>
        <p:nvSpPr>
          <p:cNvPr id="24" name="テキスト ボックス 23">
            <a:extLst>
              <a:ext uri="{FF2B5EF4-FFF2-40B4-BE49-F238E27FC236}">
                <a16:creationId xmlns:a16="http://schemas.microsoft.com/office/drawing/2014/main" id="{AC80A3FE-CF34-4F4F-AFD4-6D7988FE175E}"/>
              </a:ext>
            </a:extLst>
          </p:cNvPr>
          <p:cNvSpPr txBox="1"/>
          <p:nvPr/>
        </p:nvSpPr>
        <p:spPr>
          <a:xfrm>
            <a:off x="1913184" y="7547679"/>
            <a:ext cx="2669409" cy="320088"/>
          </a:xfrm>
          <a:prstGeom prst="rect">
            <a:avLst/>
          </a:prstGeom>
          <a:noFill/>
        </p:spPr>
        <p:txBody>
          <a:bodyPr wrap="square">
            <a:spAutoFit/>
          </a:bodyPr>
          <a:lstStyle/>
          <a:p>
            <a:pPr>
              <a:lnSpc>
                <a:spcPct val="90000"/>
              </a:lnSpc>
              <a:spcBef>
                <a:spcPts val="1000"/>
              </a:spcBef>
            </a:pPr>
            <a:r>
              <a:rPr lang="en-US" altLang="ja-JP" sz="1600" kern="1200" dirty="0">
                <a:solidFill>
                  <a:schemeClr val="accent3">
                    <a:lumMod val="50000"/>
                  </a:schemeClr>
                </a:solidFill>
                <a:effectLst/>
                <a:latin typeface="メイリオ" panose="020B0604030504040204" pitchFamily="50" charset="-128"/>
                <a:ea typeface="ＭＳ Ｐゴシック" panose="020B0600070205080204" pitchFamily="50" charset="-128"/>
                <a:cs typeface="Times New Roman" panose="02020603050405020304" pitchFamily="18" charset="0"/>
              </a:rPr>
              <a:t>https://lin.ee/QzuUdVr</a:t>
            </a:r>
            <a:endParaRPr lang="ja-JP" altLang="ja-JP" sz="1600" dirty="0">
              <a:solidFill>
                <a:schemeClr val="accent3">
                  <a:lumMod val="50000"/>
                </a:schemeClr>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6" name="テキスト ボックス 25">
            <a:extLst>
              <a:ext uri="{FF2B5EF4-FFF2-40B4-BE49-F238E27FC236}">
                <a16:creationId xmlns:a16="http://schemas.microsoft.com/office/drawing/2014/main" id="{F66F9F99-3BF1-458F-9823-1FF5461FDF01}"/>
              </a:ext>
            </a:extLst>
          </p:cNvPr>
          <p:cNvSpPr txBox="1"/>
          <p:nvPr/>
        </p:nvSpPr>
        <p:spPr>
          <a:xfrm>
            <a:off x="6959600" y="7491128"/>
            <a:ext cx="3124200" cy="369332"/>
          </a:xfrm>
          <a:prstGeom prst="rect">
            <a:avLst/>
          </a:prstGeom>
          <a:noFill/>
        </p:spPr>
        <p:txBody>
          <a:bodyPr wrap="square">
            <a:spAutoFit/>
          </a:bodyPr>
          <a:lstStyle/>
          <a:p>
            <a:r>
              <a:rPr lang="en-US" altLang="ja-JP" dirty="0"/>
              <a:t>https://tiasbalance.com/blog</a:t>
            </a:r>
            <a:endParaRPr lang="ja-JP" altLang="en-US" dirty="0"/>
          </a:p>
        </p:txBody>
      </p:sp>
      <p:sp>
        <p:nvSpPr>
          <p:cNvPr id="27" name="テキスト ボックス 26">
            <a:extLst>
              <a:ext uri="{FF2B5EF4-FFF2-40B4-BE49-F238E27FC236}">
                <a16:creationId xmlns:a16="http://schemas.microsoft.com/office/drawing/2014/main" id="{6C9F71E6-0EB0-4D2F-AC7F-15F80F26EAFD}"/>
              </a:ext>
            </a:extLst>
          </p:cNvPr>
          <p:cNvSpPr txBox="1"/>
          <p:nvPr/>
        </p:nvSpPr>
        <p:spPr>
          <a:xfrm>
            <a:off x="4816665" y="7492189"/>
            <a:ext cx="1908863" cy="369332"/>
          </a:xfrm>
          <a:prstGeom prst="rect">
            <a:avLst/>
          </a:prstGeom>
          <a:noFill/>
        </p:spPr>
        <p:txBody>
          <a:bodyPr wrap="square" rtlCol="0">
            <a:spAutoFit/>
          </a:bodyPr>
          <a:lstStyle/>
          <a:p>
            <a:r>
              <a:rPr kumimoji="1" lang="en-US" altLang="ja-JP" dirty="0"/>
              <a:t>LP</a:t>
            </a:r>
            <a:r>
              <a:rPr kumimoji="1" lang="ja-JP" altLang="en-US" dirty="0"/>
              <a:t>（</a:t>
            </a:r>
            <a:r>
              <a:rPr kumimoji="1" lang="en-US" altLang="ja-JP" dirty="0"/>
              <a:t>Landing Page</a:t>
            </a:r>
            <a:r>
              <a:rPr kumimoji="1" lang="ja-JP" altLang="en-US" dirty="0"/>
              <a:t>）</a:t>
            </a:r>
          </a:p>
        </p:txBody>
      </p:sp>
      <p:cxnSp>
        <p:nvCxnSpPr>
          <p:cNvPr id="29" name="直線矢印コネクタ 28">
            <a:extLst>
              <a:ext uri="{FF2B5EF4-FFF2-40B4-BE49-F238E27FC236}">
                <a16:creationId xmlns:a16="http://schemas.microsoft.com/office/drawing/2014/main" id="{16726F06-5CC9-467F-A1D6-A2A43A4AFA51}"/>
              </a:ext>
            </a:extLst>
          </p:cNvPr>
          <p:cNvCxnSpPr/>
          <p:nvPr/>
        </p:nvCxnSpPr>
        <p:spPr>
          <a:xfrm flipV="1">
            <a:off x="1793320" y="6961093"/>
            <a:ext cx="1017007" cy="125507"/>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CD5E2602-E1FA-4710-BF84-731043465A59}"/>
              </a:ext>
            </a:extLst>
          </p:cNvPr>
          <p:cNvSpPr txBox="1"/>
          <p:nvPr/>
        </p:nvSpPr>
        <p:spPr>
          <a:xfrm>
            <a:off x="528231" y="6360928"/>
            <a:ext cx="1650464" cy="1200329"/>
          </a:xfrm>
          <a:prstGeom prst="rect">
            <a:avLst/>
          </a:prstGeom>
          <a:noFill/>
        </p:spPr>
        <p:txBody>
          <a:bodyPr wrap="square" rtlCol="0">
            <a:spAutoFit/>
          </a:bodyPr>
          <a:lstStyle/>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詳細は</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こちらから。</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rPr>
              <a:t>LINE</a:t>
            </a:r>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登録</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よろしくね❣</a:t>
            </a:r>
          </a:p>
        </p:txBody>
      </p:sp>
    </p:spTree>
    <p:extLst>
      <p:ext uri="{BB962C8B-B14F-4D97-AF65-F5344CB8AC3E}">
        <p14:creationId xmlns:p14="http://schemas.microsoft.com/office/powerpoint/2010/main" val="1037534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872707" y="1794431"/>
            <a:ext cx="5484692" cy="5484692"/>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529" y="4391264"/>
            <a:ext cx="3518009" cy="354906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964">
            <a:off x="7719525" y="5014766"/>
            <a:ext cx="2850300" cy="2875460"/>
          </a:xfrm>
          <a:prstGeom prst="rect">
            <a:avLst/>
          </a:prstGeom>
        </p:spPr>
      </p:pic>
      <p:sp>
        <p:nvSpPr>
          <p:cNvPr id="7" name="TextBox 7"/>
          <p:cNvSpPr txBox="1"/>
          <p:nvPr/>
        </p:nvSpPr>
        <p:spPr>
          <a:xfrm>
            <a:off x="1847411" y="215163"/>
            <a:ext cx="8058588" cy="972830"/>
          </a:xfrm>
          <a:prstGeom prst="rect">
            <a:avLst/>
          </a:prstGeom>
        </p:spPr>
        <p:txBody>
          <a:bodyPr wrap="square" lIns="0" tIns="0" rIns="0" bIns="0" rtlCol="0" anchor="t">
            <a:spAutoFit/>
          </a:bodyPr>
          <a:lstStyle/>
          <a:p>
            <a:pPr algn="ctr">
              <a:lnSpc>
                <a:spcPts val="8214"/>
              </a:lnSpc>
            </a:pPr>
            <a:r>
              <a:rPr lang="en-US" sz="5868" dirty="0" err="1">
                <a:solidFill>
                  <a:srgbClr val="86409F"/>
                </a:solidFill>
                <a:ea typeface="M Plus Rounded Black"/>
              </a:rPr>
              <a:t>笑顔美人ペインタ</a:t>
            </a:r>
            <a:r>
              <a:rPr lang="en-US" sz="5868" dirty="0">
                <a:solidFill>
                  <a:srgbClr val="86409F"/>
                </a:solidFill>
                <a:ea typeface="M Plus Rounded Black"/>
              </a:rPr>
              <a:t>ー</a:t>
            </a:r>
            <a:r>
              <a:rPr lang="ja-JP" altLang="en-US" sz="5868" dirty="0">
                <a:solidFill>
                  <a:srgbClr val="86409F"/>
                </a:solidFill>
                <a:ea typeface="M Plus Rounded Black"/>
              </a:rPr>
              <a:t>！</a:t>
            </a:r>
            <a:endParaRPr lang="en-US" sz="5868" dirty="0">
              <a:solidFill>
                <a:srgbClr val="86409F"/>
              </a:solidFill>
              <a:ea typeface="M Plus Rounded Black"/>
            </a:endParaRPr>
          </a:p>
        </p:txBody>
      </p:sp>
      <p:sp>
        <p:nvSpPr>
          <p:cNvPr id="8" name="TextBox 8"/>
          <p:cNvSpPr txBox="1"/>
          <p:nvPr/>
        </p:nvSpPr>
        <p:spPr>
          <a:xfrm>
            <a:off x="2804870" y="1121403"/>
            <a:ext cx="6881004" cy="557332"/>
          </a:xfrm>
          <a:prstGeom prst="rect">
            <a:avLst/>
          </a:prstGeom>
        </p:spPr>
        <p:txBody>
          <a:bodyPr wrap="square" lIns="0" tIns="0" rIns="0" bIns="0" rtlCol="0" anchor="t">
            <a:spAutoFit/>
          </a:bodyPr>
          <a:lstStyle/>
          <a:p>
            <a:pPr algn="ctr">
              <a:lnSpc>
                <a:spcPts val="4700"/>
              </a:lnSpc>
            </a:pPr>
            <a:r>
              <a:rPr lang="ja-JP" altLang="en-US" sz="3357" dirty="0">
                <a:solidFill>
                  <a:srgbClr val="86409F"/>
                </a:solidFill>
                <a:ea typeface="M Plus Rounded Black"/>
              </a:rPr>
              <a:t>　　　　　</a:t>
            </a:r>
            <a:r>
              <a:rPr lang="en-US" sz="3357" dirty="0" err="1">
                <a:solidFill>
                  <a:schemeClr val="tx1">
                    <a:lumMod val="75000"/>
                    <a:lumOff val="25000"/>
                  </a:schemeClr>
                </a:solidFill>
                <a:ea typeface="M Plus Rounded Black"/>
              </a:rPr>
              <a:t>噂のフェイシャル</a:t>
            </a:r>
            <a:r>
              <a:rPr lang="ja-JP" altLang="en-US" sz="3357" dirty="0">
                <a:solidFill>
                  <a:schemeClr val="tx1">
                    <a:lumMod val="75000"/>
                    <a:lumOff val="25000"/>
                  </a:schemeClr>
                </a:solidFill>
                <a:ea typeface="M Plus Rounded Black"/>
              </a:rPr>
              <a:t>リフレ</a:t>
            </a:r>
            <a:endParaRPr lang="en-US" sz="3357" dirty="0">
              <a:solidFill>
                <a:schemeClr val="tx1">
                  <a:lumMod val="75000"/>
                  <a:lumOff val="25000"/>
                </a:schemeClr>
              </a:solidFill>
              <a:ea typeface="M Plus Rounded Black"/>
            </a:endParaRPr>
          </a:p>
        </p:txBody>
      </p:sp>
      <p:sp>
        <p:nvSpPr>
          <p:cNvPr id="9" name="TextBox 9"/>
          <p:cNvSpPr txBox="1"/>
          <p:nvPr/>
        </p:nvSpPr>
        <p:spPr>
          <a:xfrm>
            <a:off x="2612246" y="1758293"/>
            <a:ext cx="7471553" cy="398892"/>
          </a:xfrm>
          <a:prstGeom prst="rect">
            <a:avLst/>
          </a:prstGeom>
        </p:spPr>
        <p:txBody>
          <a:bodyPr wrap="square" lIns="0" tIns="0" rIns="0" bIns="0" rtlCol="0" anchor="t">
            <a:spAutoFit/>
          </a:bodyPr>
          <a:lstStyle/>
          <a:p>
            <a:pPr algn="ctr">
              <a:lnSpc>
                <a:spcPts val="3336"/>
              </a:lnSpc>
            </a:pPr>
            <a:r>
              <a:rPr lang="en-US" sz="2384" dirty="0">
                <a:solidFill>
                  <a:srgbClr val="86409F"/>
                </a:solidFill>
                <a:ea typeface="M Plus Rounded Black"/>
              </a:rPr>
              <a:t>　　　　　　　　　　　</a:t>
            </a:r>
            <a:r>
              <a:rPr lang="ja-JP" altLang="en-US" sz="2600" dirty="0">
                <a:solidFill>
                  <a:schemeClr val="tx1">
                    <a:lumMod val="75000"/>
                    <a:lumOff val="25000"/>
                  </a:schemeClr>
                </a:solidFill>
                <a:ea typeface="M Plus Rounded Black"/>
              </a:rPr>
              <a:t>リフトアップ</a:t>
            </a:r>
            <a:r>
              <a:rPr lang="en-US" sz="2600" dirty="0" err="1">
                <a:solidFill>
                  <a:schemeClr val="tx1">
                    <a:lumMod val="75000"/>
                    <a:lumOff val="25000"/>
                  </a:schemeClr>
                </a:solidFill>
                <a:ea typeface="M Plus Rounded Black"/>
              </a:rPr>
              <a:t>セルフケア</a:t>
            </a:r>
            <a:endParaRPr lang="en-US" sz="2600" dirty="0">
              <a:solidFill>
                <a:schemeClr val="tx1">
                  <a:lumMod val="75000"/>
                  <a:lumOff val="25000"/>
                </a:schemeClr>
              </a:solidFill>
              <a:ea typeface="M Plus Rounded Black"/>
            </a:endParaRPr>
          </a:p>
        </p:txBody>
      </p:sp>
      <p:sp>
        <p:nvSpPr>
          <p:cNvPr id="10" name="TextBox 10"/>
          <p:cNvSpPr txBox="1"/>
          <p:nvPr/>
        </p:nvSpPr>
        <p:spPr>
          <a:xfrm>
            <a:off x="3273605" y="7201344"/>
            <a:ext cx="4785985" cy="595228"/>
          </a:xfrm>
          <a:prstGeom prst="rect">
            <a:avLst/>
          </a:prstGeom>
        </p:spPr>
        <p:txBody>
          <a:bodyPr wrap="square" lIns="0" tIns="0" rIns="0" bIns="0" rtlCol="0" anchor="t">
            <a:spAutoFit/>
          </a:bodyPr>
          <a:lstStyle/>
          <a:p>
            <a:pPr algn="ctr">
              <a:lnSpc>
                <a:spcPts val="5156"/>
              </a:lnSpc>
            </a:pPr>
            <a:r>
              <a:rPr lang="ja-JP" altLang="en-US" sz="3033" dirty="0">
                <a:solidFill>
                  <a:srgbClr val="86409F"/>
                </a:solidFill>
                <a:ea typeface="M Plus Rounded Black"/>
              </a:rPr>
              <a:t>ナビゲーター　</a:t>
            </a:r>
            <a:r>
              <a:rPr lang="en-US" sz="3033" dirty="0" err="1">
                <a:solidFill>
                  <a:srgbClr val="86409F"/>
                </a:solidFill>
                <a:ea typeface="M Plus Rounded Black"/>
              </a:rPr>
              <a:t>国吉明子</a:t>
            </a:r>
            <a:endParaRPr lang="en-US" sz="3033" dirty="0">
              <a:solidFill>
                <a:srgbClr val="86409F"/>
              </a:solidFill>
              <a:ea typeface="M Plus Rounded Black"/>
            </a:endParaRPr>
          </a:p>
        </p:txBody>
      </p:sp>
      <p:sp>
        <p:nvSpPr>
          <p:cNvPr id="12" name="テキスト ボックス 11">
            <a:extLst>
              <a:ext uri="{FF2B5EF4-FFF2-40B4-BE49-F238E27FC236}">
                <a16:creationId xmlns:a16="http://schemas.microsoft.com/office/drawing/2014/main" id="{31C41168-B5FB-4AE9-B839-ED1844636C35}"/>
              </a:ext>
            </a:extLst>
          </p:cNvPr>
          <p:cNvSpPr txBox="1"/>
          <p:nvPr/>
        </p:nvSpPr>
        <p:spPr>
          <a:xfrm>
            <a:off x="660400" y="669768"/>
            <a:ext cx="1539096" cy="492443"/>
          </a:xfrm>
          <a:prstGeom prst="rect">
            <a:avLst/>
          </a:prstGeom>
          <a:noFill/>
        </p:spPr>
        <p:txBody>
          <a:bodyPr wrap="square" rtlCol="0">
            <a:spAutoFit/>
          </a:bodyPr>
          <a:lstStyle/>
          <a:p>
            <a:r>
              <a:rPr kumimoji="1" lang="ja-JP" altLang="en-US" sz="2600" b="1" dirty="0">
                <a:solidFill>
                  <a:srgbClr val="7030A0"/>
                </a:solidFill>
              </a:rPr>
              <a:t>めざせ～</a:t>
            </a:r>
          </a:p>
        </p:txBody>
      </p:sp>
      <p:sp>
        <p:nvSpPr>
          <p:cNvPr id="13" name="テキスト ボックス 12">
            <a:extLst>
              <a:ext uri="{FF2B5EF4-FFF2-40B4-BE49-F238E27FC236}">
                <a16:creationId xmlns:a16="http://schemas.microsoft.com/office/drawing/2014/main" id="{2E9AEBEE-8A1E-4A17-907C-3DBB9B504D52}"/>
              </a:ext>
            </a:extLst>
          </p:cNvPr>
          <p:cNvSpPr txBox="1"/>
          <p:nvPr/>
        </p:nvSpPr>
        <p:spPr>
          <a:xfrm>
            <a:off x="7416800" y="2243981"/>
            <a:ext cx="2859179" cy="392543"/>
          </a:xfrm>
          <a:prstGeom prst="rect">
            <a:avLst/>
          </a:prstGeom>
          <a:noFill/>
        </p:spPr>
        <p:txBody>
          <a:bodyPr wrap="square" rtlCol="0">
            <a:spAutoFit/>
          </a:bodyPr>
          <a:lstStyle/>
          <a:p>
            <a:r>
              <a:rPr kumimoji="1" lang="ja-JP" altLang="en-US" sz="1951" dirty="0"/>
              <a:t>（オリジナルメソッド）</a:t>
            </a:r>
          </a:p>
        </p:txBody>
      </p:sp>
      <p:sp>
        <p:nvSpPr>
          <p:cNvPr id="14" name="テキスト ボックス 13">
            <a:extLst>
              <a:ext uri="{FF2B5EF4-FFF2-40B4-BE49-F238E27FC236}">
                <a16:creationId xmlns:a16="http://schemas.microsoft.com/office/drawing/2014/main" id="{7B4B7560-1916-4BA5-869B-4F6E32A68CA2}"/>
              </a:ext>
            </a:extLst>
          </p:cNvPr>
          <p:cNvSpPr txBox="1"/>
          <p:nvPr/>
        </p:nvSpPr>
        <p:spPr>
          <a:xfrm>
            <a:off x="44629" y="7401907"/>
            <a:ext cx="2176612" cy="392543"/>
          </a:xfrm>
          <a:prstGeom prst="rect">
            <a:avLst/>
          </a:prstGeom>
          <a:noFill/>
        </p:spPr>
        <p:txBody>
          <a:bodyPr wrap="square" rtlCol="0">
            <a:spAutoFit/>
          </a:bodyPr>
          <a:lstStyle/>
          <a:p>
            <a:r>
              <a:rPr kumimoji="1" lang="en-US" altLang="ja-JP" sz="1951" dirty="0"/>
              <a:t>©Akiko </a:t>
            </a:r>
            <a:r>
              <a:rPr kumimoji="1" lang="en-US" altLang="ja-JP" sz="1951" dirty="0" err="1"/>
              <a:t>kuniyoshi</a:t>
            </a:r>
            <a:endParaRPr kumimoji="1" lang="ja-JP" altLang="en-US" sz="1951" dirty="0"/>
          </a:p>
        </p:txBody>
      </p:sp>
    </p:spTree>
    <p:extLst>
      <p:ext uri="{BB962C8B-B14F-4D97-AF65-F5344CB8AC3E}">
        <p14:creationId xmlns:p14="http://schemas.microsoft.com/office/powerpoint/2010/main" val="1211060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の顔の絵&#10;&#10;低い精度で自動的に生成された説明">
            <a:extLst>
              <a:ext uri="{FF2B5EF4-FFF2-40B4-BE49-F238E27FC236}">
                <a16:creationId xmlns:a16="http://schemas.microsoft.com/office/drawing/2014/main" id="{10A4ADC0-6B1E-4807-8849-5210DDA9C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228600"/>
            <a:ext cx="3571033" cy="3571033"/>
          </a:xfrm>
          <a:prstGeom prst="rect">
            <a:avLst/>
          </a:prstGeom>
        </p:spPr>
      </p:pic>
      <p:pic>
        <p:nvPicPr>
          <p:cNvPr id="3" name="図 2" descr="人の顔の絵&#10;&#10;低い精度で自動的に生成された説明">
            <a:extLst>
              <a:ext uri="{FF2B5EF4-FFF2-40B4-BE49-F238E27FC236}">
                <a16:creationId xmlns:a16="http://schemas.microsoft.com/office/drawing/2014/main" id="{B980898E-C31F-44D3-B170-547E4EADC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600" y="228599"/>
            <a:ext cx="3571033" cy="3571033"/>
          </a:xfrm>
          <a:prstGeom prst="rect">
            <a:avLst/>
          </a:prstGeom>
        </p:spPr>
      </p:pic>
      <p:pic>
        <p:nvPicPr>
          <p:cNvPr id="4" name="図 3" descr="人の顔の絵&#10;&#10;低い精度で自動的に生成された説明">
            <a:extLst>
              <a:ext uri="{FF2B5EF4-FFF2-40B4-BE49-F238E27FC236}">
                <a16:creationId xmlns:a16="http://schemas.microsoft.com/office/drawing/2014/main" id="{A84E32AF-CB1F-4FC7-8785-E3B665AC8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7400" y="4073056"/>
            <a:ext cx="3571033" cy="3571033"/>
          </a:xfrm>
          <a:prstGeom prst="rect">
            <a:avLst/>
          </a:prstGeom>
        </p:spPr>
      </p:pic>
      <p:pic>
        <p:nvPicPr>
          <p:cNvPr id="5" name="図 4" descr="人の顔の絵&#10;&#10;低い精度で自動的に生成された説明">
            <a:extLst>
              <a:ext uri="{FF2B5EF4-FFF2-40B4-BE49-F238E27FC236}">
                <a16:creationId xmlns:a16="http://schemas.microsoft.com/office/drawing/2014/main" id="{E33CA47E-080C-4055-8F17-2851D109A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252" y="242047"/>
            <a:ext cx="3571033" cy="3571033"/>
          </a:xfrm>
          <a:prstGeom prst="rect">
            <a:avLst/>
          </a:prstGeom>
        </p:spPr>
      </p:pic>
      <p:pic>
        <p:nvPicPr>
          <p:cNvPr id="6" name="図 5" descr="人の顔の絵&#10;&#10;低い精度で自動的に生成された説明">
            <a:extLst>
              <a:ext uri="{FF2B5EF4-FFF2-40B4-BE49-F238E27FC236}">
                <a16:creationId xmlns:a16="http://schemas.microsoft.com/office/drawing/2014/main" id="{60D3D9C5-ACA6-4AD7-ABB0-439D7F353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4073057"/>
            <a:ext cx="3571033" cy="3571033"/>
          </a:xfrm>
          <a:prstGeom prst="rect">
            <a:avLst/>
          </a:prstGeom>
        </p:spPr>
      </p:pic>
    </p:spTree>
    <p:extLst>
      <p:ext uri="{BB962C8B-B14F-4D97-AF65-F5344CB8AC3E}">
        <p14:creationId xmlns:p14="http://schemas.microsoft.com/office/powerpoint/2010/main" val="3841656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872707" y="1794431"/>
            <a:ext cx="5484692" cy="5484692"/>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529" y="4391264"/>
            <a:ext cx="3518009" cy="354906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964">
            <a:off x="7719525" y="5014766"/>
            <a:ext cx="2850300" cy="2875460"/>
          </a:xfrm>
          <a:prstGeom prst="rect">
            <a:avLst/>
          </a:prstGeom>
        </p:spPr>
      </p:pic>
      <p:sp>
        <p:nvSpPr>
          <p:cNvPr id="7" name="TextBox 7"/>
          <p:cNvSpPr txBox="1"/>
          <p:nvPr/>
        </p:nvSpPr>
        <p:spPr>
          <a:xfrm>
            <a:off x="1847411" y="215163"/>
            <a:ext cx="8058588" cy="972830"/>
          </a:xfrm>
          <a:prstGeom prst="rect">
            <a:avLst/>
          </a:prstGeom>
        </p:spPr>
        <p:txBody>
          <a:bodyPr wrap="square" lIns="0" tIns="0" rIns="0" bIns="0" rtlCol="0" anchor="t">
            <a:spAutoFit/>
          </a:bodyPr>
          <a:lstStyle/>
          <a:p>
            <a:pPr algn="ctr">
              <a:lnSpc>
                <a:spcPts val="8214"/>
              </a:lnSpc>
            </a:pPr>
            <a:r>
              <a:rPr lang="en-US" sz="5868">
                <a:solidFill>
                  <a:srgbClr val="86409F"/>
                </a:solidFill>
                <a:ea typeface="M Plus Rounded Black"/>
              </a:rPr>
              <a:t>笑顔美人ペインタ</a:t>
            </a:r>
            <a:r>
              <a:rPr lang="en-US" sz="5868" dirty="0">
                <a:solidFill>
                  <a:srgbClr val="86409F"/>
                </a:solidFill>
                <a:ea typeface="M Plus Rounded Black"/>
              </a:rPr>
              <a:t>ー</a:t>
            </a:r>
            <a:r>
              <a:rPr lang="ja-JP" altLang="en-US" sz="5868" dirty="0">
                <a:solidFill>
                  <a:srgbClr val="86409F"/>
                </a:solidFill>
                <a:ea typeface="M Plus Rounded Black"/>
              </a:rPr>
              <a:t>！</a:t>
            </a:r>
            <a:endParaRPr lang="en-US" sz="5868" dirty="0">
              <a:solidFill>
                <a:srgbClr val="86409F"/>
              </a:solidFill>
              <a:ea typeface="M Plus Rounded Black"/>
            </a:endParaRPr>
          </a:p>
        </p:txBody>
      </p:sp>
      <p:sp>
        <p:nvSpPr>
          <p:cNvPr id="8" name="TextBox 8"/>
          <p:cNvSpPr txBox="1"/>
          <p:nvPr/>
        </p:nvSpPr>
        <p:spPr>
          <a:xfrm>
            <a:off x="2804870" y="1121403"/>
            <a:ext cx="6881004" cy="557332"/>
          </a:xfrm>
          <a:prstGeom prst="rect">
            <a:avLst/>
          </a:prstGeom>
        </p:spPr>
        <p:txBody>
          <a:bodyPr wrap="square" lIns="0" tIns="0" rIns="0" bIns="0" rtlCol="0" anchor="t">
            <a:spAutoFit/>
          </a:bodyPr>
          <a:lstStyle/>
          <a:p>
            <a:pPr algn="ctr">
              <a:lnSpc>
                <a:spcPts val="4700"/>
              </a:lnSpc>
            </a:pPr>
            <a:r>
              <a:rPr lang="ja-JP" altLang="en-US" sz="3357" dirty="0">
                <a:solidFill>
                  <a:srgbClr val="86409F"/>
                </a:solidFill>
                <a:ea typeface="M Plus Rounded Black"/>
              </a:rPr>
              <a:t>　　　　　</a:t>
            </a:r>
            <a:r>
              <a:rPr lang="en-US" sz="3357" dirty="0" err="1">
                <a:solidFill>
                  <a:schemeClr val="tx1">
                    <a:lumMod val="75000"/>
                    <a:lumOff val="25000"/>
                  </a:schemeClr>
                </a:solidFill>
                <a:ea typeface="M Plus Rounded Black"/>
              </a:rPr>
              <a:t>噂のフェイシャル</a:t>
            </a:r>
            <a:r>
              <a:rPr lang="ja-JP" altLang="en-US" sz="3357" dirty="0">
                <a:solidFill>
                  <a:schemeClr val="tx1">
                    <a:lumMod val="75000"/>
                    <a:lumOff val="25000"/>
                  </a:schemeClr>
                </a:solidFill>
                <a:ea typeface="M Plus Rounded Black"/>
              </a:rPr>
              <a:t>リフレ</a:t>
            </a:r>
            <a:endParaRPr lang="en-US" sz="3357" dirty="0">
              <a:solidFill>
                <a:schemeClr val="tx1">
                  <a:lumMod val="75000"/>
                  <a:lumOff val="25000"/>
                </a:schemeClr>
              </a:solidFill>
              <a:ea typeface="M Plus Rounded Black"/>
            </a:endParaRPr>
          </a:p>
        </p:txBody>
      </p:sp>
      <p:sp>
        <p:nvSpPr>
          <p:cNvPr id="9" name="TextBox 9"/>
          <p:cNvSpPr txBox="1"/>
          <p:nvPr/>
        </p:nvSpPr>
        <p:spPr>
          <a:xfrm>
            <a:off x="2612246" y="1758293"/>
            <a:ext cx="7471553" cy="398892"/>
          </a:xfrm>
          <a:prstGeom prst="rect">
            <a:avLst/>
          </a:prstGeom>
        </p:spPr>
        <p:txBody>
          <a:bodyPr wrap="square" lIns="0" tIns="0" rIns="0" bIns="0" rtlCol="0" anchor="t">
            <a:spAutoFit/>
          </a:bodyPr>
          <a:lstStyle/>
          <a:p>
            <a:pPr algn="ctr">
              <a:lnSpc>
                <a:spcPts val="3336"/>
              </a:lnSpc>
            </a:pPr>
            <a:r>
              <a:rPr lang="en-US" sz="2384" dirty="0">
                <a:solidFill>
                  <a:srgbClr val="86409F"/>
                </a:solidFill>
                <a:ea typeface="M Plus Rounded Black"/>
              </a:rPr>
              <a:t>　　　　　　　　　　　</a:t>
            </a:r>
            <a:r>
              <a:rPr lang="ja-JP" altLang="en-US" sz="2600" dirty="0">
                <a:solidFill>
                  <a:schemeClr val="tx1">
                    <a:lumMod val="75000"/>
                    <a:lumOff val="25000"/>
                  </a:schemeClr>
                </a:solidFill>
                <a:ea typeface="M Plus Rounded Black"/>
              </a:rPr>
              <a:t>リフトアップ</a:t>
            </a:r>
            <a:r>
              <a:rPr lang="en-US" sz="2600" dirty="0" err="1">
                <a:solidFill>
                  <a:schemeClr val="tx1">
                    <a:lumMod val="75000"/>
                    <a:lumOff val="25000"/>
                  </a:schemeClr>
                </a:solidFill>
                <a:ea typeface="M Plus Rounded Black"/>
              </a:rPr>
              <a:t>セルフケア</a:t>
            </a:r>
            <a:endParaRPr lang="en-US" sz="2600" dirty="0">
              <a:solidFill>
                <a:schemeClr val="tx1">
                  <a:lumMod val="75000"/>
                  <a:lumOff val="25000"/>
                </a:schemeClr>
              </a:solidFill>
              <a:ea typeface="M Plus Rounded Black"/>
            </a:endParaRPr>
          </a:p>
        </p:txBody>
      </p:sp>
      <p:sp>
        <p:nvSpPr>
          <p:cNvPr id="10" name="TextBox 10"/>
          <p:cNvSpPr txBox="1"/>
          <p:nvPr/>
        </p:nvSpPr>
        <p:spPr>
          <a:xfrm>
            <a:off x="3273605" y="7201344"/>
            <a:ext cx="4785985" cy="595228"/>
          </a:xfrm>
          <a:prstGeom prst="rect">
            <a:avLst/>
          </a:prstGeom>
        </p:spPr>
        <p:txBody>
          <a:bodyPr wrap="square" lIns="0" tIns="0" rIns="0" bIns="0" rtlCol="0" anchor="t">
            <a:spAutoFit/>
          </a:bodyPr>
          <a:lstStyle/>
          <a:p>
            <a:pPr algn="ctr">
              <a:lnSpc>
                <a:spcPts val="5156"/>
              </a:lnSpc>
            </a:pPr>
            <a:r>
              <a:rPr lang="ja-JP" altLang="en-US" sz="3033" dirty="0">
                <a:solidFill>
                  <a:srgbClr val="86409F"/>
                </a:solidFill>
                <a:ea typeface="M Plus Rounded Black"/>
              </a:rPr>
              <a:t>ナビゲーター　</a:t>
            </a:r>
            <a:r>
              <a:rPr lang="en-US" sz="3033" dirty="0" err="1">
                <a:solidFill>
                  <a:srgbClr val="86409F"/>
                </a:solidFill>
                <a:ea typeface="M Plus Rounded Black"/>
              </a:rPr>
              <a:t>国吉明子</a:t>
            </a:r>
            <a:endParaRPr lang="en-US" sz="3033" dirty="0">
              <a:solidFill>
                <a:srgbClr val="86409F"/>
              </a:solidFill>
              <a:ea typeface="M Plus Rounded Black"/>
            </a:endParaRPr>
          </a:p>
        </p:txBody>
      </p:sp>
      <p:sp>
        <p:nvSpPr>
          <p:cNvPr id="12" name="テキスト ボックス 11">
            <a:extLst>
              <a:ext uri="{FF2B5EF4-FFF2-40B4-BE49-F238E27FC236}">
                <a16:creationId xmlns:a16="http://schemas.microsoft.com/office/drawing/2014/main" id="{31C41168-B5FB-4AE9-B839-ED1844636C35}"/>
              </a:ext>
            </a:extLst>
          </p:cNvPr>
          <p:cNvSpPr txBox="1"/>
          <p:nvPr/>
        </p:nvSpPr>
        <p:spPr>
          <a:xfrm>
            <a:off x="660400" y="669768"/>
            <a:ext cx="1539096" cy="492443"/>
          </a:xfrm>
          <a:prstGeom prst="rect">
            <a:avLst/>
          </a:prstGeom>
          <a:noFill/>
        </p:spPr>
        <p:txBody>
          <a:bodyPr wrap="square" rtlCol="0">
            <a:spAutoFit/>
          </a:bodyPr>
          <a:lstStyle/>
          <a:p>
            <a:r>
              <a:rPr kumimoji="1" lang="ja-JP" altLang="en-US" sz="2600" b="1" dirty="0">
                <a:solidFill>
                  <a:srgbClr val="7030A0"/>
                </a:solidFill>
              </a:rPr>
              <a:t>めざせ～</a:t>
            </a:r>
          </a:p>
        </p:txBody>
      </p:sp>
      <p:sp>
        <p:nvSpPr>
          <p:cNvPr id="13" name="テキスト ボックス 12">
            <a:extLst>
              <a:ext uri="{FF2B5EF4-FFF2-40B4-BE49-F238E27FC236}">
                <a16:creationId xmlns:a16="http://schemas.microsoft.com/office/drawing/2014/main" id="{2E9AEBEE-8A1E-4A17-907C-3DBB9B504D52}"/>
              </a:ext>
            </a:extLst>
          </p:cNvPr>
          <p:cNvSpPr txBox="1"/>
          <p:nvPr/>
        </p:nvSpPr>
        <p:spPr>
          <a:xfrm>
            <a:off x="7416800" y="2243981"/>
            <a:ext cx="2859179" cy="392543"/>
          </a:xfrm>
          <a:prstGeom prst="rect">
            <a:avLst/>
          </a:prstGeom>
          <a:noFill/>
        </p:spPr>
        <p:txBody>
          <a:bodyPr wrap="square" rtlCol="0">
            <a:spAutoFit/>
          </a:bodyPr>
          <a:lstStyle/>
          <a:p>
            <a:r>
              <a:rPr kumimoji="1" lang="ja-JP" altLang="en-US" sz="1951" dirty="0"/>
              <a:t>（オリジナルメソッド）</a:t>
            </a:r>
          </a:p>
        </p:txBody>
      </p:sp>
      <p:sp>
        <p:nvSpPr>
          <p:cNvPr id="14" name="テキスト ボックス 13">
            <a:extLst>
              <a:ext uri="{FF2B5EF4-FFF2-40B4-BE49-F238E27FC236}">
                <a16:creationId xmlns:a16="http://schemas.microsoft.com/office/drawing/2014/main" id="{7B4B7560-1916-4BA5-869B-4F6E32A68CA2}"/>
              </a:ext>
            </a:extLst>
          </p:cNvPr>
          <p:cNvSpPr txBox="1"/>
          <p:nvPr/>
        </p:nvSpPr>
        <p:spPr>
          <a:xfrm>
            <a:off x="44629" y="7401907"/>
            <a:ext cx="2176612" cy="392543"/>
          </a:xfrm>
          <a:prstGeom prst="rect">
            <a:avLst/>
          </a:prstGeom>
          <a:noFill/>
        </p:spPr>
        <p:txBody>
          <a:bodyPr wrap="square" rtlCol="0">
            <a:spAutoFit/>
          </a:bodyPr>
          <a:lstStyle/>
          <a:p>
            <a:r>
              <a:rPr kumimoji="1" lang="en-US" altLang="ja-JP" sz="1951" dirty="0"/>
              <a:t>©Akiko </a:t>
            </a:r>
            <a:r>
              <a:rPr kumimoji="1" lang="en-US" altLang="ja-JP" sz="1951" dirty="0" err="1"/>
              <a:t>kuniyoshi</a:t>
            </a:r>
            <a:endParaRPr kumimoji="1" lang="ja-JP" altLang="en-US" sz="1951" dirty="0"/>
          </a:p>
        </p:txBody>
      </p:sp>
    </p:spTree>
    <p:extLst>
      <p:ext uri="{BB962C8B-B14F-4D97-AF65-F5344CB8AC3E}">
        <p14:creationId xmlns:p14="http://schemas.microsoft.com/office/powerpoint/2010/main" val="3931016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879033" y="2401363"/>
            <a:ext cx="4808333" cy="4555803"/>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240" y="4226623"/>
            <a:ext cx="3518009" cy="354906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964">
            <a:off x="7404633" y="4556664"/>
            <a:ext cx="2850300" cy="2875460"/>
          </a:xfrm>
          <a:prstGeom prst="rect">
            <a:avLst/>
          </a:prstGeom>
        </p:spPr>
      </p:pic>
      <p:sp>
        <p:nvSpPr>
          <p:cNvPr id="10" name="TextBox 10"/>
          <p:cNvSpPr txBox="1"/>
          <p:nvPr/>
        </p:nvSpPr>
        <p:spPr>
          <a:xfrm>
            <a:off x="3273605" y="7201344"/>
            <a:ext cx="4785985" cy="595228"/>
          </a:xfrm>
          <a:prstGeom prst="rect">
            <a:avLst/>
          </a:prstGeom>
        </p:spPr>
        <p:txBody>
          <a:bodyPr wrap="square" lIns="0" tIns="0" rIns="0" bIns="0" rtlCol="0" anchor="t">
            <a:spAutoFit/>
          </a:bodyPr>
          <a:lstStyle/>
          <a:p>
            <a:pPr algn="ctr">
              <a:lnSpc>
                <a:spcPts val="5156"/>
              </a:lnSpc>
            </a:pPr>
            <a:r>
              <a:rPr lang="ja-JP" altLang="en-US" sz="3033" dirty="0">
                <a:solidFill>
                  <a:srgbClr val="86409F"/>
                </a:solidFill>
                <a:ea typeface="M Plus Rounded Black"/>
              </a:rPr>
              <a:t>ナビゲーター　</a:t>
            </a:r>
            <a:r>
              <a:rPr lang="en-US" sz="3033" dirty="0" err="1">
                <a:solidFill>
                  <a:srgbClr val="86409F"/>
                </a:solidFill>
                <a:ea typeface="M Plus Rounded Black"/>
              </a:rPr>
              <a:t>国吉明子</a:t>
            </a:r>
            <a:endParaRPr lang="en-US" sz="3033" dirty="0">
              <a:solidFill>
                <a:srgbClr val="86409F"/>
              </a:solidFill>
              <a:ea typeface="M Plus Rounded Black"/>
            </a:endParaRPr>
          </a:p>
        </p:txBody>
      </p:sp>
      <p:sp>
        <p:nvSpPr>
          <p:cNvPr id="14" name="テキスト ボックス 13">
            <a:extLst>
              <a:ext uri="{FF2B5EF4-FFF2-40B4-BE49-F238E27FC236}">
                <a16:creationId xmlns:a16="http://schemas.microsoft.com/office/drawing/2014/main" id="{7B4B7560-1916-4BA5-869B-4F6E32A68CA2}"/>
              </a:ext>
            </a:extLst>
          </p:cNvPr>
          <p:cNvSpPr txBox="1"/>
          <p:nvPr/>
        </p:nvSpPr>
        <p:spPr>
          <a:xfrm>
            <a:off x="44629" y="7401907"/>
            <a:ext cx="2176612" cy="392543"/>
          </a:xfrm>
          <a:prstGeom prst="rect">
            <a:avLst/>
          </a:prstGeom>
          <a:noFill/>
        </p:spPr>
        <p:txBody>
          <a:bodyPr wrap="square" rtlCol="0">
            <a:spAutoFit/>
          </a:bodyPr>
          <a:lstStyle/>
          <a:p>
            <a:r>
              <a:rPr kumimoji="1" lang="en-US" altLang="ja-JP" sz="1951" dirty="0"/>
              <a:t>©Akiko </a:t>
            </a:r>
            <a:r>
              <a:rPr kumimoji="1" lang="en-US" altLang="ja-JP" sz="1951" dirty="0" err="1"/>
              <a:t>kuniyoshi</a:t>
            </a:r>
            <a:endParaRPr kumimoji="1" lang="ja-JP" altLang="en-US" sz="1951" dirty="0"/>
          </a:p>
        </p:txBody>
      </p:sp>
      <p:sp>
        <p:nvSpPr>
          <p:cNvPr id="16" name="テキスト ボックス 15">
            <a:extLst>
              <a:ext uri="{FF2B5EF4-FFF2-40B4-BE49-F238E27FC236}">
                <a16:creationId xmlns:a16="http://schemas.microsoft.com/office/drawing/2014/main" id="{EBB7664E-0670-4DF9-B3E6-59CD1F8614EE}"/>
              </a:ext>
            </a:extLst>
          </p:cNvPr>
          <p:cNvSpPr txBox="1"/>
          <p:nvPr/>
        </p:nvSpPr>
        <p:spPr>
          <a:xfrm>
            <a:off x="1718748" y="314701"/>
            <a:ext cx="8153400" cy="1446550"/>
          </a:xfrm>
          <a:prstGeom prst="rect">
            <a:avLst/>
          </a:prstGeom>
          <a:noFill/>
        </p:spPr>
        <p:txBody>
          <a:bodyPr wrap="square" rtlCol="0">
            <a:spAutoFit/>
          </a:bodyPr>
          <a:lstStyle/>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トールペインターが教える</a:t>
            </a:r>
            <a:endParaRPr kumimoji="1" lang="en-US" altLang="ja-JP" sz="44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　　</a:t>
            </a:r>
            <a:r>
              <a:rPr kumimoji="1" lang="en-US" altLang="ja-JP" sz="4400" dirty="0">
                <a:solidFill>
                  <a:schemeClr val="tx2">
                    <a:lumMod val="50000"/>
                  </a:schemeClr>
                </a:solidFill>
                <a:latin typeface="BIZ UDPゴシック" panose="020B0400000000000000" pitchFamily="50" charset="-128"/>
                <a:ea typeface="BIZ UDPゴシック" panose="020B0400000000000000" pitchFamily="50" charset="-128"/>
              </a:rPr>
              <a:t>40</a:t>
            </a:r>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代からのセルフケア</a:t>
            </a:r>
          </a:p>
        </p:txBody>
      </p:sp>
      <p:sp>
        <p:nvSpPr>
          <p:cNvPr id="17" name="テキスト ボックス 16">
            <a:extLst>
              <a:ext uri="{FF2B5EF4-FFF2-40B4-BE49-F238E27FC236}">
                <a16:creationId xmlns:a16="http://schemas.microsoft.com/office/drawing/2014/main" id="{510D36D1-A498-4ADD-A032-6B1C6B2BA1FC}"/>
              </a:ext>
            </a:extLst>
          </p:cNvPr>
          <p:cNvSpPr txBox="1"/>
          <p:nvPr/>
        </p:nvSpPr>
        <p:spPr>
          <a:xfrm>
            <a:off x="2098098" y="1931556"/>
            <a:ext cx="6584439" cy="523220"/>
          </a:xfrm>
          <a:prstGeom prst="rect">
            <a:avLst/>
          </a:prstGeom>
          <a:noFill/>
        </p:spPr>
        <p:txBody>
          <a:bodyPr wrap="square" rtlCol="0">
            <a:spAutoFit/>
          </a:bodyPr>
          <a:lstStyle/>
          <a:p>
            <a:r>
              <a:rPr kumimoji="1" lang="ja-JP" altLang="en-US" sz="2800" b="1" dirty="0">
                <a:solidFill>
                  <a:schemeClr val="accent4">
                    <a:lumMod val="50000"/>
                  </a:schemeClr>
                </a:solidFill>
                <a:latin typeface="BIZ UDP明朝 Medium" panose="02020500000000000000" pitchFamily="18" charset="-128"/>
                <a:ea typeface="BIZ UDP明朝 Medium" panose="02020500000000000000" pitchFamily="18" charset="-128"/>
              </a:rPr>
              <a:t>目指せ！笑顔美人！💘フェイシャルケア</a:t>
            </a:r>
          </a:p>
        </p:txBody>
      </p:sp>
    </p:spTree>
    <p:extLst>
      <p:ext uri="{BB962C8B-B14F-4D97-AF65-F5344CB8AC3E}">
        <p14:creationId xmlns:p14="http://schemas.microsoft.com/office/powerpoint/2010/main" val="2239053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879032" y="2286000"/>
            <a:ext cx="4808333" cy="4555803"/>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40256" y="3946872"/>
            <a:ext cx="3518009" cy="354906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964">
            <a:off x="7404633" y="4556664"/>
            <a:ext cx="2850300" cy="2875460"/>
          </a:xfrm>
          <a:prstGeom prst="rect">
            <a:avLst/>
          </a:prstGeom>
        </p:spPr>
      </p:pic>
      <p:sp>
        <p:nvSpPr>
          <p:cNvPr id="10" name="TextBox 10"/>
          <p:cNvSpPr txBox="1"/>
          <p:nvPr/>
        </p:nvSpPr>
        <p:spPr>
          <a:xfrm>
            <a:off x="3593694" y="6843299"/>
            <a:ext cx="3549065" cy="984885"/>
          </a:xfrm>
          <a:prstGeom prst="rect">
            <a:avLst/>
          </a:prstGeom>
        </p:spPr>
        <p:txBody>
          <a:bodyPr wrap="square" lIns="0" tIns="0" rIns="0" bIns="0" rtlCol="0" anchor="t">
            <a:spAutoFit/>
          </a:bodyPr>
          <a:lstStyle/>
          <a:p>
            <a:pPr algn="ctr"/>
            <a:r>
              <a:rPr lang="ja-JP" altLang="en-US" sz="2000" dirty="0">
                <a:solidFill>
                  <a:srgbClr val="86409F"/>
                </a:solidFill>
                <a:ea typeface="M Plus Rounded Black"/>
              </a:rPr>
              <a:t>トールペインター</a:t>
            </a:r>
            <a:endParaRPr lang="en-US" altLang="ja-JP" sz="2000" dirty="0">
              <a:solidFill>
                <a:srgbClr val="86409F"/>
              </a:solidFill>
              <a:ea typeface="M Plus Rounded Black"/>
            </a:endParaRPr>
          </a:p>
          <a:p>
            <a:pPr algn="ctr"/>
            <a:r>
              <a:rPr lang="ja-JP" altLang="en-US" sz="2000" dirty="0">
                <a:solidFill>
                  <a:srgbClr val="86409F"/>
                </a:solidFill>
                <a:ea typeface="M Plus Rounded Black"/>
              </a:rPr>
              <a:t>鍼灸師・神経反射療法士</a:t>
            </a:r>
            <a:endParaRPr lang="en-US" altLang="ja-JP" sz="2000" dirty="0">
              <a:solidFill>
                <a:srgbClr val="86409F"/>
              </a:solidFill>
              <a:ea typeface="M Plus Rounded Black"/>
            </a:endParaRPr>
          </a:p>
          <a:p>
            <a:pPr algn="ctr"/>
            <a:r>
              <a:rPr lang="ja-JP" altLang="en-US" sz="2400" dirty="0">
                <a:solidFill>
                  <a:srgbClr val="86409F"/>
                </a:solidFill>
                <a:ea typeface="M Plus Rounded Black"/>
              </a:rPr>
              <a:t>国吉明子</a:t>
            </a:r>
            <a:endParaRPr lang="en-US" altLang="ja-JP" sz="2400" dirty="0">
              <a:solidFill>
                <a:srgbClr val="86409F"/>
              </a:solidFill>
              <a:ea typeface="M Plus Rounded Black"/>
            </a:endParaRPr>
          </a:p>
        </p:txBody>
      </p:sp>
      <p:sp>
        <p:nvSpPr>
          <p:cNvPr id="14" name="テキスト ボックス 13">
            <a:extLst>
              <a:ext uri="{FF2B5EF4-FFF2-40B4-BE49-F238E27FC236}">
                <a16:creationId xmlns:a16="http://schemas.microsoft.com/office/drawing/2014/main" id="{7B4B7560-1916-4BA5-869B-4F6E32A68CA2}"/>
              </a:ext>
            </a:extLst>
          </p:cNvPr>
          <p:cNvSpPr txBox="1"/>
          <p:nvPr/>
        </p:nvSpPr>
        <p:spPr>
          <a:xfrm>
            <a:off x="44629" y="7401907"/>
            <a:ext cx="2176612" cy="392543"/>
          </a:xfrm>
          <a:prstGeom prst="rect">
            <a:avLst/>
          </a:prstGeom>
          <a:noFill/>
        </p:spPr>
        <p:txBody>
          <a:bodyPr wrap="square" rtlCol="0">
            <a:spAutoFit/>
          </a:bodyPr>
          <a:lstStyle/>
          <a:p>
            <a:r>
              <a:rPr kumimoji="1" lang="en-US" altLang="ja-JP" sz="1951" dirty="0"/>
              <a:t>©Akiko </a:t>
            </a:r>
            <a:r>
              <a:rPr kumimoji="1" lang="en-US" altLang="ja-JP" sz="1951" dirty="0" err="1"/>
              <a:t>kuniyoshi</a:t>
            </a:r>
            <a:endParaRPr kumimoji="1" lang="ja-JP" altLang="en-US" sz="1951" dirty="0"/>
          </a:p>
        </p:txBody>
      </p:sp>
      <p:sp>
        <p:nvSpPr>
          <p:cNvPr id="16" name="テキスト ボックス 15">
            <a:extLst>
              <a:ext uri="{FF2B5EF4-FFF2-40B4-BE49-F238E27FC236}">
                <a16:creationId xmlns:a16="http://schemas.microsoft.com/office/drawing/2014/main" id="{EBB7664E-0670-4DF9-B3E6-59CD1F8614EE}"/>
              </a:ext>
            </a:extLst>
          </p:cNvPr>
          <p:cNvSpPr txBox="1"/>
          <p:nvPr/>
        </p:nvSpPr>
        <p:spPr>
          <a:xfrm>
            <a:off x="2349499" y="314702"/>
            <a:ext cx="5867400" cy="1446550"/>
          </a:xfrm>
          <a:prstGeom prst="rect">
            <a:avLst/>
          </a:prstGeom>
          <a:noFill/>
        </p:spPr>
        <p:txBody>
          <a:bodyPr wrap="square" rtlCol="0">
            <a:spAutoFit/>
          </a:bodyPr>
          <a:lstStyle/>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ペインターが教える</a:t>
            </a:r>
            <a:endParaRPr kumimoji="1" lang="en-US" altLang="ja-JP" sz="44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　　セルフケアシリーズ</a:t>
            </a:r>
          </a:p>
        </p:txBody>
      </p:sp>
      <p:sp>
        <p:nvSpPr>
          <p:cNvPr id="17" name="テキスト ボックス 16">
            <a:extLst>
              <a:ext uri="{FF2B5EF4-FFF2-40B4-BE49-F238E27FC236}">
                <a16:creationId xmlns:a16="http://schemas.microsoft.com/office/drawing/2014/main" id="{510D36D1-A498-4ADD-A032-6B1C6B2BA1FC}"/>
              </a:ext>
            </a:extLst>
          </p:cNvPr>
          <p:cNvSpPr txBox="1"/>
          <p:nvPr/>
        </p:nvSpPr>
        <p:spPr>
          <a:xfrm>
            <a:off x="1267044" y="1892388"/>
            <a:ext cx="8246548" cy="523220"/>
          </a:xfrm>
          <a:prstGeom prst="rect">
            <a:avLst/>
          </a:prstGeom>
          <a:noFill/>
        </p:spPr>
        <p:txBody>
          <a:bodyPr wrap="square" rtlCol="0">
            <a:spAutoFit/>
          </a:bodyPr>
          <a:lstStyle/>
          <a:p>
            <a:r>
              <a:rPr kumimoji="1" lang="ja-JP" altLang="en-US" sz="2800" b="1" dirty="0">
                <a:solidFill>
                  <a:schemeClr val="accent4">
                    <a:lumMod val="50000"/>
                  </a:schemeClr>
                </a:solidFill>
                <a:latin typeface="BIZ UDP明朝 Medium" panose="02020500000000000000" pitchFamily="18" charset="-128"/>
                <a:ea typeface="BIZ UDP明朝 Medium" panose="02020500000000000000" pitchFamily="18" charset="-128"/>
              </a:rPr>
              <a:t>目指せ～笑顔美人ペインター！💘フェイシャルリフレ</a:t>
            </a:r>
          </a:p>
        </p:txBody>
      </p:sp>
    </p:spTree>
    <p:extLst>
      <p:ext uri="{BB962C8B-B14F-4D97-AF65-F5344CB8AC3E}">
        <p14:creationId xmlns:p14="http://schemas.microsoft.com/office/powerpoint/2010/main" val="3132893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54000" y="304800"/>
            <a:ext cx="1143000" cy="1135303"/>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sp>
        <p:nvSpPr>
          <p:cNvPr id="10" name="TextBox 10"/>
          <p:cNvSpPr txBox="1"/>
          <p:nvPr/>
        </p:nvSpPr>
        <p:spPr>
          <a:xfrm>
            <a:off x="2513255" y="4575011"/>
            <a:ext cx="7849029" cy="4924425"/>
          </a:xfrm>
          <a:prstGeom prst="rect">
            <a:avLst/>
          </a:prstGeom>
        </p:spPr>
        <p:txBody>
          <a:bodyPr wrap="square" lIns="0" tIns="0" rIns="0" bIns="0" rtlCol="0" anchor="t">
            <a:spAutoFit/>
          </a:bodyPr>
          <a:lstStyle/>
          <a:p>
            <a:r>
              <a:rPr lang="ja-JP" altLang="en-US" sz="2000" dirty="0">
                <a:solidFill>
                  <a:srgbClr val="86409F"/>
                </a:solidFill>
                <a:ea typeface="M Plus Rounded Black"/>
              </a:rPr>
              <a:t>国吉明子</a:t>
            </a:r>
            <a:endParaRPr lang="en-US" altLang="ja-JP" sz="2000" dirty="0">
              <a:solidFill>
                <a:srgbClr val="86409F"/>
              </a:solidFill>
              <a:ea typeface="M Plus Rounded Black"/>
            </a:endParaRPr>
          </a:p>
          <a:p>
            <a:r>
              <a:rPr lang="ja-JP" altLang="en-US" sz="2000" dirty="0">
                <a:solidFill>
                  <a:srgbClr val="86409F"/>
                </a:solidFill>
                <a:ea typeface="M Plus Rounded Black"/>
              </a:rPr>
              <a:t>トールペインター＆鍼灸師・神経反射療法士</a:t>
            </a:r>
            <a:endParaRPr lang="en-US" altLang="ja-JP" sz="2000" dirty="0">
              <a:solidFill>
                <a:srgbClr val="86409F"/>
              </a:solidFill>
              <a:ea typeface="M Plus Rounded Black"/>
            </a:endParaRPr>
          </a:p>
          <a:p>
            <a:endParaRPr lang="en-US" altLang="ja-JP" sz="2000" dirty="0">
              <a:solidFill>
                <a:srgbClr val="86409F"/>
              </a:solidFill>
              <a:ea typeface="M Plus Rounded Black"/>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1989</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年ジャパンカントリーアート１期卒業後</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初期海外ペインターに</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直接師事。 自宅＆カルチャーセンターでクラス開催中</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2008</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年</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Holistic Care Salon ”Tia’s Balance”</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開業</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美容面他学校・社会で生き辛さを抱えている方のご家族に自宅での最新ケアを対面・オンラインで指導中</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＊メディア掲載　セラピスト</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2020/4</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月号</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美と健康のフェイシャル</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特集</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HP: </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hlinkClick r:id="rId4"/>
              </a:rPr>
              <a:t>https://tiasbalance.com/</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　</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lang="en-US" altLang="ja-JP" sz="2000" dirty="0">
              <a:solidFill>
                <a:schemeClr val="tx2">
                  <a:lumMod val="50000"/>
                </a:schemeClr>
              </a:solidFill>
              <a:ea typeface="M Plus Rounded Black"/>
            </a:endParaRPr>
          </a:p>
          <a:p>
            <a:endParaRPr lang="en-US" altLang="ja-JP" sz="2000" dirty="0">
              <a:solidFill>
                <a:srgbClr val="86409F"/>
              </a:solidFill>
              <a:ea typeface="M Plus Rounded Black"/>
            </a:endParaRPr>
          </a:p>
          <a:p>
            <a:endParaRPr lang="en-US" altLang="ja-JP" sz="2000" dirty="0">
              <a:solidFill>
                <a:srgbClr val="86409F"/>
              </a:solidFill>
              <a:ea typeface="M Plus Rounded Black"/>
            </a:endParaRPr>
          </a:p>
        </p:txBody>
      </p:sp>
      <p:sp>
        <p:nvSpPr>
          <p:cNvPr id="8" name="テキスト ボックス 7">
            <a:extLst>
              <a:ext uri="{FF2B5EF4-FFF2-40B4-BE49-F238E27FC236}">
                <a16:creationId xmlns:a16="http://schemas.microsoft.com/office/drawing/2014/main" id="{4B29A99D-6519-4ECC-BBA3-7CBB37C89CA2}"/>
              </a:ext>
            </a:extLst>
          </p:cNvPr>
          <p:cNvSpPr txBox="1"/>
          <p:nvPr/>
        </p:nvSpPr>
        <p:spPr>
          <a:xfrm>
            <a:off x="1548125" y="257487"/>
            <a:ext cx="7470149" cy="1323439"/>
          </a:xfrm>
          <a:prstGeom prst="rect">
            <a:avLst/>
          </a:prstGeom>
          <a:noFill/>
        </p:spPr>
        <p:txBody>
          <a:bodyPr wrap="square" rtlCol="0">
            <a:spAutoFit/>
          </a:bodyPr>
          <a:lstStyle/>
          <a:p>
            <a:pPr algn="ctr"/>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リラックス講座フェイシャルリフレ</a:t>
            </a:r>
            <a:endParaRPr kumimoji="1" lang="en-US" altLang="ja-JP" sz="4000" dirty="0">
              <a:solidFill>
                <a:schemeClr val="tx2">
                  <a:lumMod val="50000"/>
                </a:schemeClr>
              </a:solidFill>
              <a:latin typeface="BIZ UDPゴシック" panose="020B0400000000000000" pitchFamily="50" charset="-128"/>
              <a:ea typeface="BIZ UDPゴシック" panose="020B0400000000000000" pitchFamily="50" charset="-128"/>
            </a:endParaRPr>
          </a:p>
          <a:p>
            <a:pPr algn="ctr"/>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シリーズ２　</a:t>
            </a:r>
          </a:p>
        </p:txBody>
      </p:sp>
      <p:sp>
        <p:nvSpPr>
          <p:cNvPr id="12" name="テキスト ボックス 11">
            <a:extLst>
              <a:ext uri="{FF2B5EF4-FFF2-40B4-BE49-F238E27FC236}">
                <a16:creationId xmlns:a16="http://schemas.microsoft.com/office/drawing/2014/main" id="{D339559F-7352-4544-8160-699BE62F0B66}"/>
              </a:ext>
            </a:extLst>
          </p:cNvPr>
          <p:cNvSpPr txBox="1"/>
          <p:nvPr/>
        </p:nvSpPr>
        <p:spPr>
          <a:xfrm>
            <a:off x="5283199" y="1556878"/>
            <a:ext cx="4800600" cy="369332"/>
          </a:xfrm>
          <a:prstGeom prst="rect">
            <a:avLst/>
          </a:prstGeom>
          <a:noFill/>
        </p:spPr>
        <p:txBody>
          <a:bodyPr wrap="square" rtlCol="0">
            <a:spAutoFit/>
          </a:bodyPr>
          <a:lstStyle/>
          <a:p>
            <a:r>
              <a:rPr kumimoji="1" lang="ja-JP" altLang="en-US" dirty="0">
                <a:solidFill>
                  <a:srgbClr val="7030A0"/>
                </a:solidFill>
              </a:rPr>
              <a:t>銀座ソレイユ　フォークアート　アカデミー　</a:t>
            </a:r>
            <a:r>
              <a:rPr kumimoji="1" lang="en-US" altLang="ja-JP" dirty="0">
                <a:solidFill>
                  <a:srgbClr val="7030A0"/>
                </a:solidFill>
              </a:rPr>
              <a:t>zoom</a:t>
            </a:r>
            <a:endParaRPr kumimoji="1" lang="ja-JP" altLang="en-US" dirty="0">
              <a:solidFill>
                <a:srgbClr val="7030A0"/>
              </a:solidFill>
            </a:endParaRPr>
          </a:p>
        </p:txBody>
      </p:sp>
      <p:sp>
        <p:nvSpPr>
          <p:cNvPr id="13" name="テキスト ボックス 12">
            <a:extLst>
              <a:ext uri="{FF2B5EF4-FFF2-40B4-BE49-F238E27FC236}">
                <a16:creationId xmlns:a16="http://schemas.microsoft.com/office/drawing/2014/main" id="{9BED8A75-7D4B-43C5-92B5-92154AA94644}"/>
              </a:ext>
            </a:extLst>
          </p:cNvPr>
          <p:cNvSpPr txBox="1"/>
          <p:nvPr/>
        </p:nvSpPr>
        <p:spPr>
          <a:xfrm>
            <a:off x="330200" y="2055575"/>
            <a:ext cx="9677400" cy="2523768"/>
          </a:xfrm>
          <a:prstGeom prst="rect">
            <a:avLst/>
          </a:prstGeom>
          <a:noFill/>
        </p:spPr>
        <p:txBody>
          <a:bodyPr wrap="square" rtlCol="0">
            <a:spAutoFit/>
          </a:bodyPr>
          <a:lstStyle/>
          <a:p>
            <a:r>
              <a:rPr kumimoji="1" lang="ja-JP" altLang="en-US" sz="2000" dirty="0">
                <a:latin typeface="BIZ UDP明朝 Medium" panose="02020500000000000000" pitchFamily="18" charset="-128"/>
                <a:ea typeface="BIZ UDP明朝 Medium" panose="02020500000000000000" pitchFamily="18" charset="-128"/>
              </a:rPr>
              <a:t>「目指せ～笑顔美人ペインター</a:t>
            </a:r>
            <a:r>
              <a:rPr kumimoji="1" lang="en-US" altLang="ja-JP" sz="2000" dirty="0">
                <a:latin typeface="BIZ UDP明朝 Medium" panose="02020500000000000000" pitchFamily="18" charset="-128"/>
                <a:ea typeface="BIZ UDP明朝 Medium" panose="02020500000000000000" pitchFamily="18" charset="-128"/>
              </a:rPr>
              <a:t>!!</a:t>
            </a:r>
            <a:r>
              <a:rPr kumimoji="1" lang="ja-JP" altLang="en-US" sz="2000" dirty="0">
                <a:latin typeface="BIZ UDP明朝 Medium" panose="02020500000000000000" pitchFamily="18" charset="-128"/>
                <a:ea typeface="BIZ UDP明朝 Medium" panose="02020500000000000000" pitchFamily="18" charset="-128"/>
              </a:rPr>
              <a:t>」万能のフェイシャルリフレで小顔美人になろう。</a:t>
            </a:r>
            <a:endParaRPr kumimoji="1" lang="en-US" altLang="ja-JP" sz="2000" dirty="0">
              <a:latin typeface="BIZ UDP明朝 Medium" panose="02020500000000000000" pitchFamily="18" charset="-128"/>
              <a:ea typeface="BIZ UDP明朝 Medium" panose="02020500000000000000" pitchFamily="18" charset="-128"/>
            </a:endParaRPr>
          </a:p>
          <a:p>
            <a:r>
              <a:rPr kumimoji="1" lang="ja-JP" altLang="en-US" sz="2000" dirty="0">
                <a:latin typeface="BIZ UDP明朝 Medium" panose="02020500000000000000" pitchFamily="18" charset="-128"/>
                <a:ea typeface="BIZ UDP明朝 Medium" panose="02020500000000000000" pitchFamily="18" charset="-128"/>
              </a:rPr>
              <a:t>セルフケア体験会です。</a:t>
            </a:r>
            <a:endParaRPr kumimoji="1" lang="en-US" altLang="ja-JP" sz="2000" dirty="0">
              <a:latin typeface="BIZ UDP明朝 Medium" panose="02020500000000000000" pitchFamily="18" charset="-128"/>
              <a:ea typeface="BIZ UDP明朝 Medium" panose="02020500000000000000" pitchFamily="18" charset="-128"/>
            </a:endParaRPr>
          </a:p>
          <a:p>
            <a:endParaRPr kumimoji="1" lang="en-US" altLang="ja-JP" sz="2000" dirty="0">
              <a:latin typeface="BIZ UDP明朝 Medium" panose="02020500000000000000" pitchFamily="18" charset="-128"/>
              <a:ea typeface="BIZ UDP明朝 Medium" panose="02020500000000000000" pitchFamily="18" charset="-128"/>
            </a:endParaRPr>
          </a:p>
          <a:p>
            <a:r>
              <a:rPr kumimoji="1" lang="ja-JP" altLang="en-US" sz="2000" dirty="0">
                <a:latin typeface="BIZ UDP明朝 Medium" panose="02020500000000000000" pitchFamily="18" charset="-128"/>
                <a:ea typeface="BIZ UDP明朝 Medium" panose="02020500000000000000" pitchFamily="18" charset="-128"/>
              </a:rPr>
              <a:t>コロナ禍でお家時間も長くなっていますがお顔のお手入れサボっていませんか。</a:t>
            </a:r>
            <a:endParaRPr kumimoji="1" lang="en-US" altLang="ja-JP" sz="2000" dirty="0">
              <a:latin typeface="BIZ UDP明朝 Medium" panose="02020500000000000000" pitchFamily="18" charset="-128"/>
              <a:ea typeface="BIZ UDP明朝 Medium" panose="02020500000000000000" pitchFamily="18" charset="-128"/>
            </a:endParaRPr>
          </a:p>
          <a:p>
            <a:r>
              <a:rPr kumimoji="1" lang="ja-JP" altLang="en-US" sz="2000" dirty="0">
                <a:latin typeface="BIZ UDP明朝 Medium" panose="02020500000000000000" pitchFamily="18" charset="-128"/>
                <a:ea typeface="BIZ UDP明朝 Medium" panose="02020500000000000000" pitchFamily="18" charset="-128"/>
              </a:rPr>
              <a:t>クラフト大好きな皆様には、いつまでも笑顔美人でいてほしいという思いで今回企画いたしました。</a:t>
            </a:r>
            <a:endParaRPr kumimoji="1" lang="en-US" altLang="ja-JP" sz="2000" dirty="0">
              <a:latin typeface="BIZ UDP明朝 Medium" panose="02020500000000000000" pitchFamily="18" charset="-128"/>
              <a:ea typeface="BIZ UDP明朝 Medium" panose="02020500000000000000" pitchFamily="18" charset="-128"/>
            </a:endParaRPr>
          </a:p>
          <a:p>
            <a:endParaRPr kumimoji="1" lang="en-US" altLang="ja-JP" sz="2000" dirty="0">
              <a:latin typeface="Arial Nova" panose="020B0604020202020204" pitchFamily="34" charset="0"/>
            </a:endParaRPr>
          </a:p>
          <a:p>
            <a:endParaRPr kumimoji="1" lang="ja-JP" altLang="en-US" dirty="0"/>
          </a:p>
        </p:txBody>
      </p:sp>
      <p:pic>
        <p:nvPicPr>
          <p:cNvPr id="18" name="図 17" descr="セーターを着た女性&#10;&#10;自動的に生成された説明">
            <a:extLst>
              <a:ext uri="{FF2B5EF4-FFF2-40B4-BE49-F238E27FC236}">
                <a16:creationId xmlns:a16="http://schemas.microsoft.com/office/drawing/2014/main" id="{CBFBFF0F-AAA1-4004-85BC-442BA03126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654" t="7528" r="15801" b="37962"/>
          <a:stretch/>
        </p:blipFill>
        <p:spPr>
          <a:xfrm>
            <a:off x="256550" y="5194815"/>
            <a:ext cx="1846112" cy="2109841"/>
          </a:xfrm>
          <a:prstGeom prst="rect">
            <a:avLst/>
          </a:prstGeom>
        </p:spPr>
      </p:pic>
      <p:grpSp>
        <p:nvGrpSpPr>
          <p:cNvPr id="23" name="グループ化 22">
            <a:extLst>
              <a:ext uri="{FF2B5EF4-FFF2-40B4-BE49-F238E27FC236}">
                <a16:creationId xmlns:a16="http://schemas.microsoft.com/office/drawing/2014/main" id="{20778FA7-1561-4151-A4C7-7B9E18CF3870}"/>
              </a:ext>
            </a:extLst>
          </p:cNvPr>
          <p:cNvGrpSpPr/>
          <p:nvPr/>
        </p:nvGrpSpPr>
        <p:grpSpPr>
          <a:xfrm>
            <a:off x="460601" y="4368717"/>
            <a:ext cx="1541238" cy="440423"/>
            <a:chOff x="3292830" y="4379288"/>
            <a:chExt cx="1541238" cy="440423"/>
          </a:xfrm>
        </p:grpSpPr>
        <p:sp>
          <p:nvSpPr>
            <p:cNvPr id="22" name="正方形/長方形 21">
              <a:extLst>
                <a:ext uri="{FF2B5EF4-FFF2-40B4-BE49-F238E27FC236}">
                  <a16:creationId xmlns:a16="http://schemas.microsoft.com/office/drawing/2014/main" id="{0D0A37E3-81EF-42DC-9036-D8E4E7F33B68}"/>
                </a:ext>
              </a:extLst>
            </p:cNvPr>
            <p:cNvSpPr/>
            <p:nvPr/>
          </p:nvSpPr>
          <p:spPr>
            <a:xfrm>
              <a:off x="3292830" y="4419601"/>
              <a:ext cx="1228370" cy="400110"/>
            </a:xfrm>
            <a:prstGeom prst="rect">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B6C76216-1FDE-40EE-8B64-F12DDBCAECD9}"/>
                </a:ext>
              </a:extLst>
            </p:cNvPr>
            <p:cNvSpPr txBox="1"/>
            <p:nvPr/>
          </p:nvSpPr>
          <p:spPr>
            <a:xfrm>
              <a:off x="3377098" y="4379288"/>
              <a:ext cx="1456970" cy="400110"/>
            </a:xfrm>
            <a:prstGeom prst="rect">
              <a:avLst/>
            </a:prstGeom>
            <a:no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自己紹介</a:t>
              </a:r>
            </a:p>
          </p:txBody>
        </p:sp>
      </p:grpSp>
    </p:spTree>
    <p:extLst>
      <p:ext uri="{BB962C8B-B14F-4D97-AF65-F5344CB8AC3E}">
        <p14:creationId xmlns:p14="http://schemas.microsoft.com/office/powerpoint/2010/main" val="854389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alpha val="37000"/>
          </a:schemeClr>
        </a:solidFill>
        <a:effectLst/>
      </p:bgPr>
    </p:bg>
    <p:spTree>
      <p:nvGrpSpPr>
        <p:cNvPr id="1" name=""/>
        <p:cNvGrpSpPr/>
        <p:nvPr/>
      </p:nvGrpSpPr>
      <p:grpSpPr>
        <a:xfrm>
          <a:off x="0" y="0"/>
          <a:ext cx="0" cy="0"/>
          <a:chOff x="0" y="0"/>
          <a:chExt cx="0" cy="0"/>
        </a:xfrm>
      </p:grpSpPr>
      <p:pic>
        <p:nvPicPr>
          <p:cNvPr id="8" name="図 7" descr="ピンクの花&#10;&#10;中程度の精度で自動的に生成された説明">
            <a:extLst>
              <a:ext uri="{FF2B5EF4-FFF2-40B4-BE49-F238E27FC236}">
                <a16:creationId xmlns:a16="http://schemas.microsoft.com/office/drawing/2014/main" id="{3EBEB61E-CAFD-4899-A609-5946DEA02073}"/>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0"/>
            <a:ext cx="10566400" cy="7924800"/>
          </a:xfrm>
          <a:prstGeom prst="rect">
            <a:avLst/>
          </a:prstGeom>
          <a:blipFill dpi="0" rotWithShape="1">
            <a:blip r:embed="rId3">
              <a:alphaModFix amt="35000"/>
            </a:blip>
            <a:srcRect/>
            <a:stretch>
              <a:fillRect/>
            </a:stretch>
          </a:blipFill>
        </p:spPr>
      </p:pic>
      <p:sp>
        <p:nvSpPr>
          <p:cNvPr id="4" name="テキスト ボックス 3">
            <a:extLst>
              <a:ext uri="{FF2B5EF4-FFF2-40B4-BE49-F238E27FC236}">
                <a16:creationId xmlns:a16="http://schemas.microsoft.com/office/drawing/2014/main" id="{1E49EA4F-4428-47A4-800D-B2F875E67A76}"/>
              </a:ext>
            </a:extLst>
          </p:cNvPr>
          <p:cNvSpPr txBox="1"/>
          <p:nvPr/>
        </p:nvSpPr>
        <p:spPr>
          <a:xfrm>
            <a:off x="1600774" y="1455988"/>
            <a:ext cx="8445790" cy="6132897"/>
          </a:xfrm>
          <a:prstGeom prst="rect">
            <a:avLst/>
          </a:prstGeom>
          <a:noFill/>
        </p:spPr>
        <p:txBody>
          <a:bodyPr wrap="square" rtlCol="0">
            <a:spAutoFit/>
          </a:bodyPr>
          <a:lstStyle/>
          <a:p>
            <a:r>
              <a:rPr kumimoji="1" lang="ja-JP" altLang="en-US" sz="7626" dirty="0">
                <a:solidFill>
                  <a:srgbClr val="002060"/>
                </a:solidFill>
                <a:latin typeface="BIZ UDPゴシック" panose="020B0400000000000000" pitchFamily="50" charset="-128"/>
                <a:ea typeface="BIZ UDPゴシック" panose="020B0400000000000000" pitchFamily="50" charset="-128"/>
              </a:rPr>
              <a:t>マスク下の老け顔</a:t>
            </a:r>
            <a:endParaRPr kumimoji="1" lang="en-US" altLang="ja-JP" sz="7626" dirty="0">
              <a:solidFill>
                <a:srgbClr val="002060"/>
              </a:solidFill>
              <a:latin typeface="BIZ UDPゴシック" panose="020B0400000000000000" pitchFamily="50" charset="-128"/>
              <a:ea typeface="BIZ UDPゴシック" panose="020B0400000000000000" pitchFamily="50" charset="-128"/>
            </a:endParaRPr>
          </a:p>
          <a:p>
            <a:r>
              <a:rPr kumimoji="1" lang="en-US" altLang="ja-JP" sz="6000" dirty="0">
                <a:solidFill>
                  <a:srgbClr val="0070C0"/>
                </a:solidFill>
                <a:latin typeface="BIZ UDP明朝 Medium" panose="02020500000000000000" pitchFamily="18" charset="-128"/>
                <a:ea typeface="BIZ UDP明朝 Medium" panose="02020500000000000000" pitchFamily="18" charset="-128"/>
              </a:rPr>
              <a:t>【</a:t>
            </a:r>
            <a:r>
              <a:rPr kumimoji="1" lang="ja-JP" altLang="en-US" sz="6000" dirty="0">
                <a:solidFill>
                  <a:srgbClr val="0070C0"/>
                </a:solidFill>
                <a:latin typeface="BIZ UDP明朝 Medium" panose="02020500000000000000" pitchFamily="18" charset="-128"/>
                <a:ea typeface="BIZ UDP明朝 Medium" panose="02020500000000000000" pitchFamily="18" charset="-128"/>
              </a:rPr>
              <a:t>顎のラインの</a:t>
            </a:r>
            <a:endParaRPr kumimoji="1" lang="en-US" altLang="ja-JP" sz="6000" dirty="0">
              <a:solidFill>
                <a:srgbClr val="0070C0"/>
              </a:solidFill>
              <a:latin typeface="BIZ UDP明朝 Medium" panose="02020500000000000000" pitchFamily="18" charset="-128"/>
              <a:ea typeface="BIZ UDP明朝 Medium" panose="02020500000000000000" pitchFamily="18" charset="-128"/>
            </a:endParaRPr>
          </a:p>
          <a:p>
            <a:r>
              <a:rPr kumimoji="1" lang="ja-JP" altLang="en-US" sz="6000" dirty="0">
                <a:solidFill>
                  <a:srgbClr val="0070C0"/>
                </a:solidFill>
                <a:latin typeface="BIZ UDP明朝 Medium" panose="02020500000000000000" pitchFamily="18" charset="-128"/>
                <a:ea typeface="BIZ UDP明朝 Medium" panose="02020500000000000000" pitchFamily="18" charset="-128"/>
              </a:rPr>
              <a:t>　　　　　　リフトアップ</a:t>
            </a:r>
            <a:r>
              <a:rPr kumimoji="1" lang="en-US" altLang="ja-JP" sz="6000" dirty="0">
                <a:solidFill>
                  <a:srgbClr val="0070C0"/>
                </a:solidFill>
                <a:latin typeface="BIZ UDP明朝 Medium" panose="02020500000000000000" pitchFamily="18" charset="-128"/>
                <a:ea typeface="BIZ UDP明朝 Medium" panose="02020500000000000000" pitchFamily="18" charset="-128"/>
              </a:rPr>
              <a:t>】</a:t>
            </a:r>
          </a:p>
          <a:p>
            <a:r>
              <a:rPr kumimoji="1" lang="en-US" altLang="ja-JP" sz="6000" dirty="0">
                <a:solidFill>
                  <a:srgbClr val="0070C0"/>
                </a:solidFill>
                <a:latin typeface="BIZ UDP明朝 Medium" panose="02020500000000000000" pitchFamily="18" charset="-128"/>
                <a:ea typeface="BIZ UDP明朝 Medium" panose="02020500000000000000" pitchFamily="18" charset="-128"/>
              </a:rPr>
              <a:t>【</a:t>
            </a:r>
            <a:r>
              <a:rPr kumimoji="1" lang="ja-JP" altLang="en-US" sz="6000" dirty="0">
                <a:solidFill>
                  <a:srgbClr val="0070C0"/>
                </a:solidFill>
                <a:latin typeface="BIZ UDP明朝 Medium" panose="02020500000000000000" pitchFamily="18" charset="-128"/>
                <a:ea typeface="BIZ UDP明朝 Medium" panose="02020500000000000000" pitchFamily="18" charset="-128"/>
              </a:rPr>
              <a:t>ほうれい線の</a:t>
            </a:r>
            <a:endParaRPr kumimoji="1" lang="en-US" altLang="ja-JP" sz="6000" dirty="0">
              <a:solidFill>
                <a:srgbClr val="0070C0"/>
              </a:solidFill>
              <a:latin typeface="BIZ UDP明朝 Medium" panose="02020500000000000000" pitchFamily="18" charset="-128"/>
              <a:ea typeface="BIZ UDP明朝 Medium" panose="02020500000000000000" pitchFamily="18" charset="-128"/>
            </a:endParaRPr>
          </a:p>
          <a:p>
            <a:r>
              <a:rPr kumimoji="1" lang="ja-JP" altLang="en-US" sz="6000" dirty="0">
                <a:solidFill>
                  <a:srgbClr val="0070C0"/>
                </a:solidFill>
                <a:latin typeface="BIZ UDP明朝 Medium" panose="02020500000000000000" pitchFamily="18" charset="-128"/>
                <a:ea typeface="BIZ UDP明朝 Medium" panose="02020500000000000000" pitchFamily="18" charset="-128"/>
              </a:rPr>
              <a:t>　　　　　　　リフトアップ</a:t>
            </a:r>
            <a:r>
              <a:rPr kumimoji="1" lang="en-US" altLang="ja-JP" sz="6000" dirty="0">
                <a:solidFill>
                  <a:srgbClr val="0070C0"/>
                </a:solidFill>
                <a:latin typeface="BIZ UDP明朝 Medium" panose="02020500000000000000" pitchFamily="18" charset="-128"/>
                <a:ea typeface="BIZ UDP明朝 Medium" panose="02020500000000000000" pitchFamily="18" charset="-128"/>
              </a:rPr>
              <a:t>】</a:t>
            </a:r>
          </a:p>
          <a:p>
            <a:pPr algn="ctr"/>
            <a:endParaRPr kumimoji="1" lang="en-US" altLang="ja-JP" sz="5547" dirty="0">
              <a:solidFill>
                <a:srgbClr val="0070C0"/>
              </a:solidFill>
              <a:latin typeface="BIZ UDPゴシック" panose="020B0400000000000000" pitchFamily="50" charset="-128"/>
              <a:ea typeface="BIZ UDPゴシック" panose="020B0400000000000000" pitchFamily="50" charset="-128"/>
            </a:endParaRPr>
          </a:p>
          <a:p>
            <a:endParaRPr kumimoji="1" lang="ja-JP" altLang="en-US" sz="2080" dirty="0"/>
          </a:p>
        </p:txBody>
      </p:sp>
      <p:sp>
        <p:nvSpPr>
          <p:cNvPr id="2" name="テキスト ボックス 1">
            <a:extLst>
              <a:ext uri="{FF2B5EF4-FFF2-40B4-BE49-F238E27FC236}">
                <a16:creationId xmlns:a16="http://schemas.microsoft.com/office/drawing/2014/main" id="{1D18EF39-BE31-43D0-9EF4-358993794248}"/>
              </a:ext>
            </a:extLst>
          </p:cNvPr>
          <p:cNvSpPr txBox="1"/>
          <p:nvPr/>
        </p:nvSpPr>
        <p:spPr>
          <a:xfrm>
            <a:off x="8215913" y="7439610"/>
            <a:ext cx="1746691" cy="376898"/>
          </a:xfrm>
          <a:prstGeom prst="rect">
            <a:avLst/>
          </a:prstGeom>
          <a:noFill/>
        </p:spPr>
        <p:txBody>
          <a:bodyPr wrap="square" rtlCol="0">
            <a:spAutoFit/>
          </a:bodyPr>
          <a:lstStyle/>
          <a:p>
            <a:r>
              <a:rPr kumimoji="1" lang="en-US" altLang="ja-JP" sz="1849" dirty="0">
                <a:solidFill>
                  <a:schemeClr val="accent5">
                    <a:lumMod val="75000"/>
                  </a:schemeClr>
                </a:solidFill>
                <a:latin typeface="Calibri" panose="020F0502020204030204" pitchFamily="34" charset="0"/>
                <a:cs typeface="Calibri" panose="020F0502020204030204" pitchFamily="34" charset="0"/>
              </a:rPr>
              <a:t>©</a:t>
            </a:r>
            <a:r>
              <a:rPr kumimoji="1" lang="en-US" altLang="ja-JP" sz="1849" dirty="0" err="1">
                <a:solidFill>
                  <a:schemeClr val="accent5">
                    <a:lumMod val="75000"/>
                  </a:schemeClr>
                </a:solidFill>
                <a:latin typeface="Calibri" panose="020F0502020204030204" pitchFamily="34" charset="0"/>
                <a:cs typeface="Calibri" panose="020F0502020204030204" pitchFamily="34" charset="0"/>
              </a:rPr>
              <a:t>A.Kuniyoshi</a:t>
            </a:r>
            <a:endParaRPr kumimoji="1" lang="ja-JP" altLang="en-US" sz="1849" dirty="0">
              <a:solidFill>
                <a:schemeClr val="accent5">
                  <a:lumMod val="75000"/>
                </a:schemeClr>
              </a:solidFill>
              <a:latin typeface="Calibri" panose="020F0502020204030204" pitchFamily="34" charset="0"/>
              <a:cs typeface="Calibri" panose="020F0502020204030204" pitchFamily="34" charset="0"/>
            </a:endParaRPr>
          </a:p>
        </p:txBody>
      </p:sp>
      <p:sp>
        <p:nvSpPr>
          <p:cNvPr id="5" name="正方形/長方形 4">
            <a:extLst>
              <a:ext uri="{FF2B5EF4-FFF2-40B4-BE49-F238E27FC236}">
                <a16:creationId xmlns:a16="http://schemas.microsoft.com/office/drawing/2014/main" id="{CD03D277-51FF-463C-B2C9-2304B7343E8B}"/>
              </a:ext>
            </a:extLst>
          </p:cNvPr>
          <p:cNvSpPr/>
          <p:nvPr/>
        </p:nvSpPr>
        <p:spPr>
          <a:xfrm>
            <a:off x="482600" y="510222"/>
            <a:ext cx="1295400" cy="941955"/>
          </a:xfrm>
          <a:prstGeom prst="rect">
            <a:avLst/>
          </a:prstGeom>
          <a:solidFill>
            <a:schemeClr val="accent4">
              <a:lumMod val="60000"/>
              <a:lumOff val="4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26AE2C6-0669-4130-AB37-F4FE0FD76822}"/>
              </a:ext>
            </a:extLst>
          </p:cNvPr>
          <p:cNvSpPr txBox="1"/>
          <p:nvPr/>
        </p:nvSpPr>
        <p:spPr>
          <a:xfrm>
            <a:off x="838774" y="508441"/>
            <a:ext cx="762000" cy="923330"/>
          </a:xfrm>
          <a:prstGeom prst="rect">
            <a:avLst/>
          </a:prstGeom>
          <a:noFill/>
        </p:spPr>
        <p:txBody>
          <a:bodyPr wrap="square" rtlCol="0">
            <a:spAutoFit/>
          </a:bodyPr>
          <a:lstStyle/>
          <a:p>
            <a:r>
              <a:rPr kumimoji="1" lang="ja-JP" altLang="en-US" sz="5400" dirty="0">
                <a:solidFill>
                  <a:srgbClr val="7030A0"/>
                </a:solidFill>
              </a:rPr>
              <a:t>２</a:t>
            </a:r>
          </a:p>
        </p:txBody>
      </p:sp>
      <p:sp>
        <p:nvSpPr>
          <p:cNvPr id="6" name="テキスト ボックス 5">
            <a:extLst>
              <a:ext uri="{FF2B5EF4-FFF2-40B4-BE49-F238E27FC236}">
                <a16:creationId xmlns:a16="http://schemas.microsoft.com/office/drawing/2014/main" id="{00F53D40-2D3E-4113-BBE7-C4C6BCBA92B4}"/>
              </a:ext>
            </a:extLst>
          </p:cNvPr>
          <p:cNvSpPr txBox="1"/>
          <p:nvPr/>
        </p:nvSpPr>
        <p:spPr>
          <a:xfrm>
            <a:off x="6299200" y="6589112"/>
            <a:ext cx="4267200" cy="584775"/>
          </a:xfrm>
          <a:prstGeom prst="rect">
            <a:avLst/>
          </a:prstGeom>
          <a:noFill/>
        </p:spPr>
        <p:txBody>
          <a:bodyPr wrap="square" rtlCol="0">
            <a:spAutoFit/>
          </a:bodyPr>
          <a:lstStyle/>
          <a:p>
            <a:r>
              <a:rPr kumimoji="1" lang="ja-JP" altLang="en-US" sz="3200" dirty="0">
                <a:solidFill>
                  <a:srgbClr val="0070C0"/>
                </a:solidFill>
                <a:latin typeface="BIZ UDPゴシック" panose="020B0400000000000000" pitchFamily="50" charset="-128"/>
                <a:ea typeface="BIZ UDPゴシック" panose="020B0400000000000000" pitchFamily="50" charset="-128"/>
              </a:rPr>
              <a:t>（オリジナルメソッド）</a:t>
            </a:r>
          </a:p>
        </p:txBody>
      </p:sp>
    </p:spTree>
    <p:extLst>
      <p:ext uri="{BB962C8B-B14F-4D97-AF65-F5344CB8AC3E}">
        <p14:creationId xmlns:p14="http://schemas.microsoft.com/office/powerpoint/2010/main" val="3972755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の顔の絵&#10;&#10;低い精度で自動的に生成された説明">
            <a:extLst>
              <a:ext uri="{FF2B5EF4-FFF2-40B4-BE49-F238E27FC236}">
                <a16:creationId xmlns:a16="http://schemas.microsoft.com/office/drawing/2014/main" id="{E1021F54-F54B-47F1-A126-47647E237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021" y="-700833"/>
            <a:ext cx="8625633" cy="8625633"/>
          </a:xfrm>
          <a:prstGeom prst="rect">
            <a:avLst/>
          </a:prstGeom>
        </p:spPr>
      </p:pic>
      <p:sp>
        <p:nvSpPr>
          <p:cNvPr id="3" name="フリーフォーム: 図形 2">
            <a:extLst>
              <a:ext uri="{FF2B5EF4-FFF2-40B4-BE49-F238E27FC236}">
                <a16:creationId xmlns:a16="http://schemas.microsoft.com/office/drawing/2014/main" id="{3D52B30A-AC9A-432A-B1E3-FD61E6DF83E1}"/>
              </a:ext>
            </a:extLst>
          </p:cNvPr>
          <p:cNvSpPr/>
          <p:nvPr/>
        </p:nvSpPr>
        <p:spPr>
          <a:xfrm>
            <a:off x="1778238" y="2458307"/>
            <a:ext cx="453645" cy="404867"/>
          </a:xfrm>
          <a:custGeom>
            <a:avLst/>
            <a:gdLst>
              <a:gd name="connsiteX0" fmla="*/ 10023 w 392578"/>
              <a:gd name="connsiteY0" fmla="*/ 270587 h 350365"/>
              <a:gd name="connsiteX1" fmla="*/ 10023 w 392578"/>
              <a:gd name="connsiteY1" fmla="*/ 111967 h 350365"/>
              <a:gd name="connsiteX2" fmla="*/ 19353 w 392578"/>
              <a:gd name="connsiteY2" fmla="*/ 83975 h 350365"/>
              <a:gd name="connsiteX3" fmla="*/ 47345 w 392578"/>
              <a:gd name="connsiteY3" fmla="*/ 65314 h 350365"/>
              <a:gd name="connsiteX4" fmla="*/ 84668 w 392578"/>
              <a:gd name="connsiteY4" fmla="*/ 18661 h 350365"/>
              <a:gd name="connsiteX5" fmla="*/ 140651 w 392578"/>
              <a:gd name="connsiteY5" fmla="*/ 0 h 350365"/>
              <a:gd name="connsiteX6" fmla="*/ 233957 w 392578"/>
              <a:gd name="connsiteY6" fmla="*/ 18661 h 350365"/>
              <a:gd name="connsiteX7" fmla="*/ 299272 w 392578"/>
              <a:gd name="connsiteY7" fmla="*/ 65314 h 350365"/>
              <a:gd name="connsiteX8" fmla="*/ 327263 w 392578"/>
              <a:gd name="connsiteY8" fmla="*/ 74644 h 350365"/>
              <a:gd name="connsiteX9" fmla="*/ 364586 w 392578"/>
              <a:gd name="connsiteY9" fmla="*/ 121298 h 350365"/>
              <a:gd name="connsiteX10" fmla="*/ 383247 w 392578"/>
              <a:gd name="connsiteY10" fmla="*/ 177281 h 350365"/>
              <a:gd name="connsiteX11" fmla="*/ 392578 w 392578"/>
              <a:gd name="connsiteY11" fmla="*/ 205273 h 350365"/>
              <a:gd name="connsiteX12" fmla="*/ 355255 w 392578"/>
              <a:gd name="connsiteY12" fmla="*/ 317240 h 350365"/>
              <a:gd name="connsiteX13" fmla="*/ 317933 w 392578"/>
              <a:gd name="connsiteY13" fmla="*/ 326571 h 350365"/>
              <a:gd name="connsiteX14" fmla="*/ 289941 w 392578"/>
              <a:gd name="connsiteY14" fmla="*/ 345232 h 350365"/>
              <a:gd name="connsiteX15" fmla="*/ 140651 w 392578"/>
              <a:gd name="connsiteY15" fmla="*/ 335902 h 350365"/>
              <a:gd name="connsiteX16" fmla="*/ 149982 w 392578"/>
              <a:gd name="connsiteY16" fmla="*/ 270587 h 350365"/>
              <a:gd name="connsiteX17" fmla="*/ 168643 w 392578"/>
              <a:gd name="connsiteY17" fmla="*/ 233265 h 350365"/>
              <a:gd name="connsiteX18" fmla="*/ 177974 w 392578"/>
              <a:gd name="connsiteY18" fmla="*/ 205273 h 350365"/>
              <a:gd name="connsiteX19" fmla="*/ 205965 w 392578"/>
              <a:gd name="connsiteY19" fmla="*/ 186612 h 350365"/>
              <a:gd name="connsiteX20" fmla="*/ 215296 w 392578"/>
              <a:gd name="connsiteY20" fmla="*/ 298579 h 3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578" h="350365">
                <a:moveTo>
                  <a:pt x="10023" y="270587"/>
                </a:moveTo>
                <a:cubicBezTo>
                  <a:pt x="1836" y="172344"/>
                  <a:pt x="-7695" y="182841"/>
                  <a:pt x="10023" y="111967"/>
                </a:cubicBezTo>
                <a:cubicBezTo>
                  <a:pt x="12408" y="102425"/>
                  <a:pt x="13209" y="91655"/>
                  <a:pt x="19353" y="83975"/>
                </a:cubicBezTo>
                <a:cubicBezTo>
                  <a:pt x="26358" y="75218"/>
                  <a:pt x="38014" y="71534"/>
                  <a:pt x="47345" y="65314"/>
                </a:cubicBezTo>
                <a:cubicBezTo>
                  <a:pt x="53939" y="55423"/>
                  <a:pt x="71370" y="25310"/>
                  <a:pt x="84668" y="18661"/>
                </a:cubicBezTo>
                <a:cubicBezTo>
                  <a:pt x="102262" y="9864"/>
                  <a:pt x="140651" y="0"/>
                  <a:pt x="140651" y="0"/>
                </a:cubicBezTo>
                <a:cubicBezTo>
                  <a:pt x="171753" y="6220"/>
                  <a:pt x="203459" y="9948"/>
                  <a:pt x="233957" y="18661"/>
                </a:cubicBezTo>
                <a:cubicBezTo>
                  <a:pt x="290340" y="34770"/>
                  <a:pt x="254560" y="35506"/>
                  <a:pt x="299272" y="65314"/>
                </a:cubicBezTo>
                <a:cubicBezTo>
                  <a:pt x="307455" y="70769"/>
                  <a:pt x="317933" y="71534"/>
                  <a:pt x="327263" y="74644"/>
                </a:cubicBezTo>
                <a:cubicBezTo>
                  <a:pt x="342774" y="90155"/>
                  <a:pt x="355169" y="100110"/>
                  <a:pt x="364586" y="121298"/>
                </a:cubicBezTo>
                <a:cubicBezTo>
                  <a:pt x="372575" y="139273"/>
                  <a:pt x="377027" y="158620"/>
                  <a:pt x="383247" y="177281"/>
                </a:cubicBezTo>
                <a:lnTo>
                  <a:pt x="392578" y="205273"/>
                </a:lnTo>
                <a:cubicBezTo>
                  <a:pt x="385875" y="272298"/>
                  <a:pt x="407911" y="294673"/>
                  <a:pt x="355255" y="317240"/>
                </a:cubicBezTo>
                <a:cubicBezTo>
                  <a:pt x="343468" y="322292"/>
                  <a:pt x="330374" y="323461"/>
                  <a:pt x="317933" y="326571"/>
                </a:cubicBezTo>
                <a:cubicBezTo>
                  <a:pt x="308602" y="332791"/>
                  <a:pt x="301140" y="344643"/>
                  <a:pt x="289941" y="345232"/>
                </a:cubicBezTo>
                <a:cubicBezTo>
                  <a:pt x="240150" y="347853"/>
                  <a:pt x="184645" y="359366"/>
                  <a:pt x="140651" y="335902"/>
                </a:cubicBezTo>
                <a:cubicBezTo>
                  <a:pt x="121246" y="325552"/>
                  <a:pt x="144195" y="291805"/>
                  <a:pt x="149982" y="270587"/>
                </a:cubicBezTo>
                <a:cubicBezTo>
                  <a:pt x="153642" y="257168"/>
                  <a:pt x="163164" y="246049"/>
                  <a:pt x="168643" y="233265"/>
                </a:cubicBezTo>
                <a:cubicBezTo>
                  <a:pt x="172517" y="224225"/>
                  <a:pt x="171830" y="212953"/>
                  <a:pt x="177974" y="205273"/>
                </a:cubicBezTo>
                <a:cubicBezTo>
                  <a:pt x="184979" y="196517"/>
                  <a:pt x="196635" y="192832"/>
                  <a:pt x="205965" y="186612"/>
                </a:cubicBezTo>
                <a:cubicBezTo>
                  <a:pt x="224148" y="241159"/>
                  <a:pt x="215296" y="204769"/>
                  <a:pt x="215296" y="29857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4" name="フリーフォーム: 図形 3">
            <a:extLst>
              <a:ext uri="{FF2B5EF4-FFF2-40B4-BE49-F238E27FC236}">
                <a16:creationId xmlns:a16="http://schemas.microsoft.com/office/drawing/2014/main" id="{BDFB1D29-A5D7-4430-BF14-139A8DD615D0}"/>
              </a:ext>
            </a:extLst>
          </p:cNvPr>
          <p:cNvSpPr/>
          <p:nvPr/>
        </p:nvSpPr>
        <p:spPr>
          <a:xfrm>
            <a:off x="2986626" y="3842871"/>
            <a:ext cx="938039" cy="859143"/>
          </a:xfrm>
          <a:custGeom>
            <a:avLst/>
            <a:gdLst>
              <a:gd name="connsiteX0" fmla="*/ 0 w 811764"/>
              <a:gd name="connsiteY0" fmla="*/ 397354 h 743489"/>
              <a:gd name="connsiteX1" fmla="*/ 102637 w 811764"/>
              <a:gd name="connsiteY1" fmla="*/ 126766 h 743489"/>
              <a:gd name="connsiteX2" fmla="*/ 139959 w 811764"/>
              <a:gd name="connsiteY2" fmla="*/ 108105 h 743489"/>
              <a:gd name="connsiteX3" fmla="*/ 195943 w 811764"/>
              <a:gd name="connsiteY3" fmla="*/ 89444 h 743489"/>
              <a:gd name="connsiteX4" fmla="*/ 223935 w 811764"/>
              <a:gd name="connsiteY4" fmla="*/ 80113 h 743489"/>
              <a:gd name="connsiteX5" fmla="*/ 326572 w 811764"/>
              <a:gd name="connsiteY5" fmla="*/ 33460 h 743489"/>
              <a:gd name="connsiteX6" fmla="*/ 382555 w 811764"/>
              <a:gd name="connsiteY6" fmla="*/ 24129 h 743489"/>
              <a:gd name="connsiteX7" fmla="*/ 457200 w 811764"/>
              <a:gd name="connsiteY7" fmla="*/ 5468 h 743489"/>
              <a:gd name="connsiteX8" fmla="*/ 727788 w 811764"/>
              <a:gd name="connsiteY8" fmla="*/ 42791 h 743489"/>
              <a:gd name="connsiteX9" fmla="*/ 755780 w 811764"/>
              <a:gd name="connsiteY9" fmla="*/ 61452 h 743489"/>
              <a:gd name="connsiteX10" fmla="*/ 765110 w 811764"/>
              <a:gd name="connsiteY10" fmla="*/ 89444 h 743489"/>
              <a:gd name="connsiteX11" fmla="*/ 783772 w 811764"/>
              <a:gd name="connsiteY11" fmla="*/ 126766 h 743489"/>
              <a:gd name="connsiteX12" fmla="*/ 793102 w 811764"/>
              <a:gd name="connsiteY12" fmla="*/ 173419 h 743489"/>
              <a:gd name="connsiteX13" fmla="*/ 811764 w 811764"/>
              <a:gd name="connsiteY13" fmla="*/ 388023 h 743489"/>
              <a:gd name="connsiteX14" fmla="*/ 802433 w 811764"/>
              <a:gd name="connsiteY14" fmla="*/ 537313 h 743489"/>
              <a:gd name="connsiteX15" fmla="*/ 746449 w 811764"/>
              <a:gd name="connsiteY15" fmla="*/ 649280 h 743489"/>
              <a:gd name="connsiteX16" fmla="*/ 727788 w 811764"/>
              <a:gd name="connsiteY16" fmla="*/ 677272 h 743489"/>
              <a:gd name="connsiteX17" fmla="*/ 690466 w 811764"/>
              <a:gd name="connsiteY17" fmla="*/ 695934 h 743489"/>
              <a:gd name="connsiteX18" fmla="*/ 625151 w 811764"/>
              <a:gd name="connsiteY18" fmla="*/ 723925 h 743489"/>
              <a:gd name="connsiteX19" fmla="*/ 606490 w 811764"/>
              <a:gd name="connsiteY19" fmla="*/ 742587 h 743489"/>
              <a:gd name="connsiteX20" fmla="*/ 317241 w 811764"/>
              <a:gd name="connsiteY20" fmla="*/ 733256 h 743489"/>
              <a:gd name="connsiteX21" fmla="*/ 214604 w 811764"/>
              <a:gd name="connsiteY21" fmla="*/ 686603 h 743489"/>
              <a:gd name="connsiteX22" fmla="*/ 149290 w 811764"/>
              <a:gd name="connsiteY22" fmla="*/ 658611 h 743489"/>
              <a:gd name="connsiteX23" fmla="*/ 149290 w 811764"/>
              <a:gd name="connsiteY23" fmla="*/ 434676 h 743489"/>
              <a:gd name="connsiteX24" fmla="*/ 177282 w 811764"/>
              <a:gd name="connsiteY24" fmla="*/ 388023 h 743489"/>
              <a:gd name="connsiteX25" fmla="*/ 205274 w 811764"/>
              <a:gd name="connsiteY25" fmla="*/ 332040 h 743489"/>
              <a:gd name="connsiteX26" fmla="*/ 223935 w 811764"/>
              <a:gd name="connsiteY26" fmla="*/ 313378 h 743489"/>
              <a:gd name="connsiteX27" fmla="*/ 251927 w 811764"/>
              <a:gd name="connsiteY27" fmla="*/ 276056 h 743489"/>
              <a:gd name="connsiteX28" fmla="*/ 307910 w 811764"/>
              <a:gd name="connsiteY28" fmla="*/ 257395 h 743489"/>
              <a:gd name="connsiteX29" fmla="*/ 373225 w 811764"/>
              <a:gd name="connsiteY29" fmla="*/ 276056 h 743489"/>
              <a:gd name="connsiteX30" fmla="*/ 419878 w 811764"/>
              <a:gd name="connsiteY30" fmla="*/ 332040 h 743489"/>
              <a:gd name="connsiteX31" fmla="*/ 419878 w 811764"/>
              <a:gd name="connsiteY31" fmla="*/ 490660 h 743489"/>
              <a:gd name="connsiteX32" fmla="*/ 373225 w 811764"/>
              <a:gd name="connsiteY32" fmla="*/ 499991 h 743489"/>
              <a:gd name="connsiteX33" fmla="*/ 223935 w 811764"/>
              <a:gd name="connsiteY33" fmla="*/ 509321 h 74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64" h="743489">
                <a:moveTo>
                  <a:pt x="0" y="397354"/>
                </a:moveTo>
                <a:cubicBezTo>
                  <a:pt x="34212" y="307158"/>
                  <a:pt x="60620" y="213601"/>
                  <a:pt x="102637" y="126766"/>
                </a:cubicBezTo>
                <a:cubicBezTo>
                  <a:pt x="108695" y="114246"/>
                  <a:pt x="127045" y="113271"/>
                  <a:pt x="139959" y="108105"/>
                </a:cubicBezTo>
                <a:cubicBezTo>
                  <a:pt x="158223" y="100800"/>
                  <a:pt x="177282" y="95664"/>
                  <a:pt x="195943" y="89444"/>
                </a:cubicBezTo>
                <a:cubicBezTo>
                  <a:pt x="205274" y="86334"/>
                  <a:pt x="215138" y="84511"/>
                  <a:pt x="223935" y="80113"/>
                </a:cubicBezTo>
                <a:cubicBezTo>
                  <a:pt x="245846" y="69158"/>
                  <a:pt x="293944" y="40711"/>
                  <a:pt x="326572" y="33460"/>
                </a:cubicBezTo>
                <a:cubicBezTo>
                  <a:pt x="345040" y="29356"/>
                  <a:pt x="364057" y="28093"/>
                  <a:pt x="382555" y="24129"/>
                </a:cubicBezTo>
                <a:cubicBezTo>
                  <a:pt x="407633" y="18755"/>
                  <a:pt x="457200" y="5468"/>
                  <a:pt x="457200" y="5468"/>
                </a:cubicBezTo>
                <a:cubicBezTo>
                  <a:pt x="732405" y="16477"/>
                  <a:pt x="622937" y="-32103"/>
                  <a:pt x="727788" y="42791"/>
                </a:cubicBezTo>
                <a:cubicBezTo>
                  <a:pt x="736913" y="49309"/>
                  <a:pt x="746449" y="55232"/>
                  <a:pt x="755780" y="61452"/>
                </a:cubicBezTo>
                <a:cubicBezTo>
                  <a:pt x="758890" y="70783"/>
                  <a:pt x="761236" y="80404"/>
                  <a:pt x="765110" y="89444"/>
                </a:cubicBezTo>
                <a:cubicBezTo>
                  <a:pt x="770589" y="102229"/>
                  <a:pt x="779373" y="113571"/>
                  <a:pt x="783772" y="126766"/>
                </a:cubicBezTo>
                <a:cubicBezTo>
                  <a:pt x="788787" y="141811"/>
                  <a:pt x="790691" y="157744"/>
                  <a:pt x="793102" y="173419"/>
                </a:cubicBezTo>
                <a:cubicBezTo>
                  <a:pt x="805563" y="254417"/>
                  <a:pt x="805743" y="297710"/>
                  <a:pt x="811764" y="388023"/>
                </a:cubicBezTo>
                <a:cubicBezTo>
                  <a:pt x="808654" y="437786"/>
                  <a:pt x="809170" y="487910"/>
                  <a:pt x="802433" y="537313"/>
                </a:cubicBezTo>
                <a:cubicBezTo>
                  <a:pt x="795810" y="585880"/>
                  <a:pt x="772872" y="609647"/>
                  <a:pt x="746449" y="649280"/>
                </a:cubicBezTo>
                <a:cubicBezTo>
                  <a:pt x="740229" y="658611"/>
                  <a:pt x="737818" y="672257"/>
                  <a:pt x="727788" y="677272"/>
                </a:cubicBezTo>
                <a:cubicBezTo>
                  <a:pt x="715347" y="683493"/>
                  <a:pt x="703251" y="690455"/>
                  <a:pt x="690466" y="695934"/>
                </a:cubicBezTo>
                <a:cubicBezTo>
                  <a:pt x="594331" y="737135"/>
                  <a:pt x="748978" y="662013"/>
                  <a:pt x="625151" y="723925"/>
                </a:cubicBezTo>
                <a:cubicBezTo>
                  <a:pt x="618931" y="730146"/>
                  <a:pt x="615283" y="742321"/>
                  <a:pt x="606490" y="742587"/>
                </a:cubicBezTo>
                <a:cubicBezTo>
                  <a:pt x="510068" y="745509"/>
                  <a:pt x="413392" y="741052"/>
                  <a:pt x="317241" y="733256"/>
                </a:cubicBezTo>
                <a:cubicBezTo>
                  <a:pt x="276508" y="729953"/>
                  <a:pt x="248202" y="705269"/>
                  <a:pt x="214604" y="686603"/>
                </a:cubicBezTo>
                <a:cubicBezTo>
                  <a:pt x="180016" y="667387"/>
                  <a:pt x="182324" y="669623"/>
                  <a:pt x="149290" y="658611"/>
                </a:cubicBezTo>
                <a:cubicBezTo>
                  <a:pt x="120165" y="571239"/>
                  <a:pt x="133612" y="622806"/>
                  <a:pt x="149290" y="434676"/>
                </a:cubicBezTo>
                <a:cubicBezTo>
                  <a:pt x="151492" y="408251"/>
                  <a:pt x="160532" y="404774"/>
                  <a:pt x="177282" y="388023"/>
                </a:cubicBezTo>
                <a:cubicBezTo>
                  <a:pt x="187138" y="358457"/>
                  <a:pt x="184602" y="357880"/>
                  <a:pt x="205274" y="332040"/>
                </a:cubicBezTo>
                <a:cubicBezTo>
                  <a:pt x="210769" y="325171"/>
                  <a:pt x="218303" y="320136"/>
                  <a:pt x="223935" y="313378"/>
                </a:cubicBezTo>
                <a:cubicBezTo>
                  <a:pt x="233890" y="301431"/>
                  <a:pt x="238988" y="284682"/>
                  <a:pt x="251927" y="276056"/>
                </a:cubicBezTo>
                <a:cubicBezTo>
                  <a:pt x="268294" y="265145"/>
                  <a:pt x="307910" y="257395"/>
                  <a:pt x="307910" y="257395"/>
                </a:cubicBezTo>
                <a:cubicBezTo>
                  <a:pt x="329682" y="263615"/>
                  <a:pt x="352973" y="265930"/>
                  <a:pt x="373225" y="276056"/>
                </a:cubicBezTo>
                <a:cubicBezTo>
                  <a:pt x="391186" y="285036"/>
                  <a:pt x="409161" y="315964"/>
                  <a:pt x="419878" y="332040"/>
                </a:cubicBezTo>
                <a:cubicBezTo>
                  <a:pt x="426135" y="375845"/>
                  <a:pt x="442045" y="450019"/>
                  <a:pt x="419878" y="490660"/>
                </a:cubicBezTo>
                <a:cubicBezTo>
                  <a:pt x="412284" y="504583"/>
                  <a:pt x="388828" y="497154"/>
                  <a:pt x="373225" y="499991"/>
                </a:cubicBezTo>
                <a:cubicBezTo>
                  <a:pt x="293789" y="514434"/>
                  <a:pt x="324280" y="509321"/>
                  <a:pt x="223935" y="50932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5" name="フリーフォーム: 図形 4">
            <a:extLst>
              <a:ext uri="{FF2B5EF4-FFF2-40B4-BE49-F238E27FC236}">
                <a16:creationId xmlns:a16="http://schemas.microsoft.com/office/drawing/2014/main" id="{77408FBC-14BD-4F7C-8FAD-EA6DA2072F6D}"/>
              </a:ext>
            </a:extLst>
          </p:cNvPr>
          <p:cNvSpPr/>
          <p:nvPr/>
        </p:nvSpPr>
        <p:spPr>
          <a:xfrm>
            <a:off x="2417971" y="1922799"/>
            <a:ext cx="453645" cy="404867"/>
          </a:xfrm>
          <a:custGeom>
            <a:avLst/>
            <a:gdLst>
              <a:gd name="connsiteX0" fmla="*/ 10023 w 392578"/>
              <a:gd name="connsiteY0" fmla="*/ 270587 h 350365"/>
              <a:gd name="connsiteX1" fmla="*/ 10023 w 392578"/>
              <a:gd name="connsiteY1" fmla="*/ 111967 h 350365"/>
              <a:gd name="connsiteX2" fmla="*/ 19353 w 392578"/>
              <a:gd name="connsiteY2" fmla="*/ 83975 h 350365"/>
              <a:gd name="connsiteX3" fmla="*/ 47345 w 392578"/>
              <a:gd name="connsiteY3" fmla="*/ 65314 h 350365"/>
              <a:gd name="connsiteX4" fmla="*/ 84668 w 392578"/>
              <a:gd name="connsiteY4" fmla="*/ 18661 h 350365"/>
              <a:gd name="connsiteX5" fmla="*/ 140651 w 392578"/>
              <a:gd name="connsiteY5" fmla="*/ 0 h 350365"/>
              <a:gd name="connsiteX6" fmla="*/ 233957 w 392578"/>
              <a:gd name="connsiteY6" fmla="*/ 18661 h 350365"/>
              <a:gd name="connsiteX7" fmla="*/ 299272 w 392578"/>
              <a:gd name="connsiteY7" fmla="*/ 65314 h 350365"/>
              <a:gd name="connsiteX8" fmla="*/ 327263 w 392578"/>
              <a:gd name="connsiteY8" fmla="*/ 74644 h 350365"/>
              <a:gd name="connsiteX9" fmla="*/ 364586 w 392578"/>
              <a:gd name="connsiteY9" fmla="*/ 121298 h 350365"/>
              <a:gd name="connsiteX10" fmla="*/ 383247 w 392578"/>
              <a:gd name="connsiteY10" fmla="*/ 177281 h 350365"/>
              <a:gd name="connsiteX11" fmla="*/ 392578 w 392578"/>
              <a:gd name="connsiteY11" fmla="*/ 205273 h 350365"/>
              <a:gd name="connsiteX12" fmla="*/ 355255 w 392578"/>
              <a:gd name="connsiteY12" fmla="*/ 317240 h 350365"/>
              <a:gd name="connsiteX13" fmla="*/ 317933 w 392578"/>
              <a:gd name="connsiteY13" fmla="*/ 326571 h 350365"/>
              <a:gd name="connsiteX14" fmla="*/ 289941 w 392578"/>
              <a:gd name="connsiteY14" fmla="*/ 345232 h 350365"/>
              <a:gd name="connsiteX15" fmla="*/ 140651 w 392578"/>
              <a:gd name="connsiteY15" fmla="*/ 335902 h 350365"/>
              <a:gd name="connsiteX16" fmla="*/ 149982 w 392578"/>
              <a:gd name="connsiteY16" fmla="*/ 270587 h 350365"/>
              <a:gd name="connsiteX17" fmla="*/ 168643 w 392578"/>
              <a:gd name="connsiteY17" fmla="*/ 233265 h 350365"/>
              <a:gd name="connsiteX18" fmla="*/ 177974 w 392578"/>
              <a:gd name="connsiteY18" fmla="*/ 205273 h 350365"/>
              <a:gd name="connsiteX19" fmla="*/ 205965 w 392578"/>
              <a:gd name="connsiteY19" fmla="*/ 186612 h 350365"/>
              <a:gd name="connsiteX20" fmla="*/ 215296 w 392578"/>
              <a:gd name="connsiteY20" fmla="*/ 298579 h 3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578" h="350365">
                <a:moveTo>
                  <a:pt x="10023" y="270587"/>
                </a:moveTo>
                <a:cubicBezTo>
                  <a:pt x="1836" y="172344"/>
                  <a:pt x="-7695" y="182841"/>
                  <a:pt x="10023" y="111967"/>
                </a:cubicBezTo>
                <a:cubicBezTo>
                  <a:pt x="12408" y="102425"/>
                  <a:pt x="13209" y="91655"/>
                  <a:pt x="19353" y="83975"/>
                </a:cubicBezTo>
                <a:cubicBezTo>
                  <a:pt x="26358" y="75218"/>
                  <a:pt x="38014" y="71534"/>
                  <a:pt x="47345" y="65314"/>
                </a:cubicBezTo>
                <a:cubicBezTo>
                  <a:pt x="53939" y="55423"/>
                  <a:pt x="71370" y="25310"/>
                  <a:pt x="84668" y="18661"/>
                </a:cubicBezTo>
                <a:cubicBezTo>
                  <a:pt x="102262" y="9864"/>
                  <a:pt x="140651" y="0"/>
                  <a:pt x="140651" y="0"/>
                </a:cubicBezTo>
                <a:cubicBezTo>
                  <a:pt x="171753" y="6220"/>
                  <a:pt x="203459" y="9948"/>
                  <a:pt x="233957" y="18661"/>
                </a:cubicBezTo>
                <a:cubicBezTo>
                  <a:pt x="290340" y="34770"/>
                  <a:pt x="254560" y="35506"/>
                  <a:pt x="299272" y="65314"/>
                </a:cubicBezTo>
                <a:cubicBezTo>
                  <a:pt x="307455" y="70769"/>
                  <a:pt x="317933" y="71534"/>
                  <a:pt x="327263" y="74644"/>
                </a:cubicBezTo>
                <a:cubicBezTo>
                  <a:pt x="342774" y="90155"/>
                  <a:pt x="355169" y="100110"/>
                  <a:pt x="364586" y="121298"/>
                </a:cubicBezTo>
                <a:cubicBezTo>
                  <a:pt x="372575" y="139273"/>
                  <a:pt x="377027" y="158620"/>
                  <a:pt x="383247" y="177281"/>
                </a:cubicBezTo>
                <a:lnTo>
                  <a:pt x="392578" y="205273"/>
                </a:lnTo>
                <a:cubicBezTo>
                  <a:pt x="385875" y="272298"/>
                  <a:pt x="407911" y="294673"/>
                  <a:pt x="355255" y="317240"/>
                </a:cubicBezTo>
                <a:cubicBezTo>
                  <a:pt x="343468" y="322292"/>
                  <a:pt x="330374" y="323461"/>
                  <a:pt x="317933" y="326571"/>
                </a:cubicBezTo>
                <a:cubicBezTo>
                  <a:pt x="308602" y="332791"/>
                  <a:pt x="301140" y="344643"/>
                  <a:pt x="289941" y="345232"/>
                </a:cubicBezTo>
                <a:cubicBezTo>
                  <a:pt x="240150" y="347853"/>
                  <a:pt x="184645" y="359366"/>
                  <a:pt x="140651" y="335902"/>
                </a:cubicBezTo>
                <a:cubicBezTo>
                  <a:pt x="121246" y="325552"/>
                  <a:pt x="144195" y="291805"/>
                  <a:pt x="149982" y="270587"/>
                </a:cubicBezTo>
                <a:cubicBezTo>
                  <a:pt x="153642" y="257168"/>
                  <a:pt x="163164" y="246049"/>
                  <a:pt x="168643" y="233265"/>
                </a:cubicBezTo>
                <a:cubicBezTo>
                  <a:pt x="172517" y="224225"/>
                  <a:pt x="171830" y="212953"/>
                  <a:pt x="177974" y="205273"/>
                </a:cubicBezTo>
                <a:cubicBezTo>
                  <a:pt x="184979" y="196517"/>
                  <a:pt x="196635" y="192832"/>
                  <a:pt x="205965" y="186612"/>
                </a:cubicBezTo>
                <a:cubicBezTo>
                  <a:pt x="224148" y="241159"/>
                  <a:pt x="215296" y="204769"/>
                  <a:pt x="215296" y="29857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6" name="フリーフォーム: 図形 5">
            <a:extLst>
              <a:ext uri="{FF2B5EF4-FFF2-40B4-BE49-F238E27FC236}">
                <a16:creationId xmlns:a16="http://schemas.microsoft.com/office/drawing/2014/main" id="{5AF95E4C-C391-4612-B19A-382F83162E44}"/>
              </a:ext>
            </a:extLst>
          </p:cNvPr>
          <p:cNvSpPr/>
          <p:nvPr/>
        </p:nvSpPr>
        <p:spPr>
          <a:xfrm>
            <a:off x="2417971" y="5394705"/>
            <a:ext cx="453645" cy="404867"/>
          </a:xfrm>
          <a:custGeom>
            <a:avLst/>
            <a:gdLst>
              <a:gd name="connsiteX0" fmla="*/ 10023 w 392578"/>
              <a:gd name="connsiteY0" fmla="*/ 270587 h 350365"/>
              <a:gd name="connsiteX1" fmla="*/ 10023 w 392578"/>
              <a:gd name="connsiteY1" fmla="*/ 111967 h 350365"/>
              <a:gd name="connsiteX2" fmla="*/ 19353 w 392578"/>
              <a:gd name="connsiteY2" fmla="*/ 83975 h 350365"/>
              <a:gd name="connsiteX3" fmla="*/ 47345 w 392578"/>
              <a:gd name="connsiteY3" fmla="*/ 65314 h 350365"/>
              <a:gd name="connsiteX4" fmla="*/ 84668 w 392578"/>
              <a:gd name="connsiteY4" fmla="*/ 18661 h 350365"/>
              <a:gd name="connsiteX5" fmla="*/ 140651 w 392578"/>
              <a:gd name="connsiteY5" fmla="*/ 0 h 350365"/>
              <a:gd name="connsiteX6" fmla="*/ 233957 w 392578"/>
              <a:gd name="connsiteY6" fmla="*/ 18661 h 350365"/>
              <a:gd name="connsiteX7" fmla="*/ 299272 w 392578"/>
              <a:gd name="connsiteY7" fmla="*/ 65314 h 350365"/>
              <a:gd name="connsiteX8" fmla="*/ 327263 w 392578"/>
              <a:gd name="connsiteY8" fmla="*/ 74644 h 350365"/>
              <a:gd name="connsiteX9" fmla="*/ 364586 w 392578"/>
              <a:gd name="connsiteY9" fmla="*/ 121298 h 350365"/>
              <a:gd name="connsiteX10" fmla="*/ 383247 w 392578"/>
              <a:gd name="connsiteY10" fmla="*/ 177281 h 350365"/>
              <a:gd name="connsiteX11" fmla="*/ 392578 w 392578"/>
              <a:gd name="connsiteY11" fmla="*/ 205273 h 350365"/>
              <a:gd name="connsiteX12" fmla="*/ 355255 w 392578"/>
              <a:gd name="connsiteY12" fmla="*/ 317240 h 350365"/>
              <a:gd name="connsiteX13" fmla="*/ 317933 w 392578"/>
              <a:gd name="connsiteY13" fmla="*/ 326571 h 350365"/>
              <a:gd name="connsiteX14" fmla="*/ 289941 w 392578"/>
              <a:gd name="connsiteY14" fmla="*/ 345232 h 350365"/>
              <a:gd name="connsiteX15" fmla="*/ 140651 w 392578"/>
              <a:gd name="connsiteY15" fmla="*/ 335902 h 350365"/>
              <a:gd name="connsiteX16" fmla="*/ 149982 w 392578"/>
              <a:gd name="connsiteY16" fmla="*/ 270587 h 350365"/>
              <a:gd name="connsiteX17" fmla="*/ 168643 w 392578"/>
              <a:gd name="connsiteY17" fmla="*/ 233265 h 350365"/>
              <a:gd name="connsiteX18" fmla="*/ 177974 w 392578"/>
              <a:gd name="connsiteY18" fmla="*/ 205273 h 350365"/>
              <a:gd name="connsiteX19" fmla="*/ 205965 w 392578"/>
              <a:gd name="connsiteY19" fmla="*/ 186612 h 350365"/>
              <a:gd name="connsiteX20" fmla="*/ 215296 w 392578"/>
              <a:gd name="connsiteY20" fmla="*/ 298579 h 3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578" h="350365">
                <a:moveTo>
                  <a:pt x="10023" y="270587"/>
                </a:moveTo>
                <a:cubicBezTo>
                  <a:pt x="1836" y="172344"/>
                  <a:pt x="-7695" y="182841"/>
                  <a:pt x="10023" y="111967"/>
                </a:cubicBezTo>
                <a:cubicBezTo>
                  <a:pt x="12408" y="102425"/>
                  <a:pt x="13209" y="91655"/>
                  <a:pt x="19353" y="83975"/>
                </a:cubicBezTo>
                <a:cubicBezTo>
                  <a:pt x="26358" y="75218"/>
                  <a:pt x="38014" y="71534"/>
                  <a:pt x="47345" y="65314"/>
                </a:cubicBezTo>
                <a:cubicBezTo>
                  <a:pt x="53939" y="55423"/>
                  <a:pt x="71370" y="25310"/>
                  <a:pt x="84668" y="18661"/>
                </a:cubicBezTo>
                <a:cubicBezTo>
                  <a:pt x="102262" y="9864"/>
                  <a:pt x="140651" y="0"/>
                  <a:pt x="140651" y="0"/>
                </a:cubicBezTo>
                <a:cubicBezTo>
                  <a:pt x="171753" y="6220"/>
                  <a:pt x="203459" y="9948"/>
                  <a:pt x="233957" y="18661"/>
                </a:cubicBezTo>
                <a:cubicBezTo>
                  <a:pt x="290340" y="34770"/>
                  <a:pt x="254560" y="35506"/>
                  <a:pt x="299272" y="65314"/>
                </a:cubicBezTo>
                <a:cubicBezTo>
                  <a:pt x="307455" y="70769"/>
                  <a:pt x="317933" y="71534"/>
                  <a:pt x="327263" y="74644"/>
                </a:cubicBezTo>
                <a:cubicBezTo>
                  <a:pt x="342774" y="90155"/>
                  <a:pt x="355169" y="100110"/>
                  <a:pt x="364586" y="121298"/>
                </a:cubicBezTo>
                <a:cubicBezTo>
                  <a:pt x="372575" y="139273"/>
                  <a:pt x="377027" y="158620"/>
                  <a:pt x="383247" y="177281"/>
                </a:cubicBezTo>
                <a:lnTo>
                  <a:pt x="392578" y="205273"/>
                </a:lnTo>
                <a:cubicBezTo>
                  <a:pt x="385875" y="272298"/>
                  <a:pt x="407911" y="294673"/>
                  <a:pt x="355255" y="317240"/>
                </a:cubicBezTo>
                <a:cubicBezTo>
                  <a:pt x="343468" y="322292"/>
                  <a:pt x="330374" y="323461"/>
                  <a:pt x="317933" y="326571"/>
                </a:cubicBezTo>
                <a:cubicBezTo>
                  <a:pt x="308602" y="332791"/>
                  <a:pt x="301140" y="344643"/>
                  <a:pt x="289941" y="345232"/>
                </a:cubicBezTo>
                <a:cubicBezTo>
                  <a:pt x="240150" y="347853"/>
                  <a:pt x="184645" y="359366"/>
                  <a:pt x="140651" y="335902"/>
                </a:cubicBezTo>
                <a:cubicBezTo>
                  <a:pt x="121246" y="325552"/>
                  <a:pt x="144195" y="291805"/>
                  <a:pt x="149982" y="270587"/>
                </a:cubicBezTo>
                <a:cubicBezTo>
                  <a:pt x="153642" y="257168"/>
                  <a:pt x="163164" y="246049"/>
                  <a:pt x="168643" y="233265"/>
                </a:cubicBezTo>
                <a:cubicBezTo>
                  <a:pt x="172517" y="224225"/>
                  <a:pt x="171830" y="212953"/>
                  <a:pt x="177974" y="205273"/>
                </a:cubicBezTo>
                <a:cubicBezTo>
                  <a:pt x="184979" y="196517"/>
                  <a:pt x="196635" y="192832"/>
                  <a:pt x="205965" y="186612"/>
                </a:cubicBezTo>
                <a:cubicBezTo>
                  <a:pt x="224148" y="241159"/>
                  <a:pt x="215296" y="204769"/>
                  <a:pt x="215296" y="29857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7" name="フリーフォーム: 図形 6">
            <a:extLst>
              <a:ext uri="{FF2B5EF4-FFF2-40B4-BE49-F238E27FC236}">
                <a16:creationId xmlns:a16="http://schemas.microsoft.com/office/drawing/2014/main" id="{A6324A35-882B-40E2-A2FC-6D24B87AA34D}"/>
              </a:ext>
            </a:extLst>
          </p:cNvPr>
          <p:cNvSpPr/>
          <p:nvPr/>
        </p:nvSpPr>
        <p:spPr>
          <a:xfrm>
            <a:off x="3122398" y="2458305"/>
            <a:ext cx="453645" cy="404867"/>
          </a:xfrm>
          <a:custGeom>
            <a:avLst/>
            <a:gdLst>
              <a:gd name="connsiteX0" fmla="*/ 10023 w 392578"/>
              <a:gd name="connsiteY0" fmla="*/ 270587 h 350365"/>
              <a:gd name="connsiteX1" fmla="*/ 10023 w 392578"/>
              <a:gd name="connsiteY1" fmla="*/ 111967 h 350365"/>
              <a:gd name="connsiteX2" fmla="*/ 19353 w 392578"/>
              <a:gd name="connsiteY2" fmla="*/ 83975 h 350365"/>
              <a:gd name="connsiteX3" fmla="*/ 47345 w 392578"/>
              <a:gd name="connsiteY3" fmla="*/ 65314 h 350365"/>
              <a:gd name="connsiteX4" fmla="*/ 84668 w 392578"/>
              <a:gd name="connsiteY4" fmla="*/ 18661 h 350365"/>
              <a:gd name="connsiteX5" fmla="*/ 140651 w 392578"/>
              <a:gd name="connsiteY5" fmla="*/ 0 h 350365"/>
              <a:gd name="connsiteX6" fmla="*/ 233957 w 392578"/>
              <a:gd name="connsiteY6" fmla="*/ 18661 h 350365"/>
              <a:gd name="connsiteX7" fmla="*/ 299272 w 392578"/>
              <a:gd name="connsiteY7" fmla="*/ 65314 h 350365"/>
              <a:gd name="connsiteX8" fmla="*/ 327263 w 392578"/>
              <a:gd name="connsiteY8" fmla="*/ 74644 h 350365"/>
              <a:gd name="connsiteX9" fmla="*/ 364586 w 392578"/>
              <a:gd name="connsiteY9" fmla="*/ 121298 h 350365"/>
              <a:gd name="connsiteX10" fmla="*/ 383247 w 392578"/>
              <a:gd name="connsiteY10" fmla="*/ 177281 h 350365"/>
              <a:gd name="connsiteX11" fmla="*/ 392578 w 392578"/>
              <a:gd name="connsiteY11" fmla="*/ 205273 h 350365"/>
              <a:gd name="connsiteX12" fmla="*/ 355255 w 392578"/>
              <a:gd name="connsiteY12" fmla="*/ 317240 h 350365"/>
              <a:gd name="connsiteX13" fmla="*/ 317933 w 392578"/>
              <a:gd name="connsiteY13" fmla="*/ 326571 h 350365"/>
              <a:gd name="connsiteX14" fmla="*/ 289941 w 392578"/>
              <a:gd name="connsiteY14" fmla="*/ 345232 h 350365"/>
              <a:gd name="connsiteX15" fmla="*/ 140651 w 392578"/>
              <a:gd name="connsiteY15" fmla="*/ 335902 h 350365"/>
              <a:gd name="connsiteX16" fmla="*/ 149982 w 392578"/>
              <a:gd name="connsiteY16" fmla="*/ 270587 h 350365"/>
              <a:gd name="connsiteX17" fmla="*/ 168643 w 392578"/>
              <a:gd name="connsiteY17" fmla="*/ 233265 h 350365"/>
              <a:gd name="connsiteX18" fmla="*/ 177974 w 392578"/>
              <a:gd name="connsiteY18" fmla="*/ 205273 h 350365"/>
              <a:gd name="connsiteX19" fmla="*/ 205965 w 392578"/>
              <a:gd name="connsiteY19" fmla="*/ 186612 h 350365"/>
              <a:gd name="connsiteX20" fmla="*/ 215296 w 392578"/>
              <a:gd name="connsiteY20" fmla="*/ 298579 h 3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578" h="350365">
                <a:moveTo>
                  <a:pt x="10023" y="270587"/>
                </a:moveTo>
                <a:cubicBezTo>
                  <a:pt x="1836" y="172344"/>
                  <a:pt x="-7695" y="182841"/>
                  <a:pt x="10023" y="111967"/>
                </a:cubicBezTo>
                <a:cubicBezTo>
                  <a:pt x="12408" y="102425"/>
                  <a:pt x="13209" y="91655"/>
                  <a:pt x="19353" y="83975"/>
                </a:cubicBezTo>
                <a:cubicBezTo>
                  <a:pt x="26358" y="75218"/>
                  <a:pt x="38014" y="71534"/>
                  <a:pt x="47345" y="65314"/>
                </a:cubicBezTo>
                <a:cubicBezTo>
                  <a:pt x="53939" y="55423"/>
                  <a:pt x="71370" y="25310"/>
                  <a:pt x="84668" y="18661"/>
                </a:cubicBezTo>
                <a:cubicBezTo>
                  <a:pt x="102262" y="9864"/>
                  <a:pt x="140651" y="0"/>
                  <a:pt x="140651" y="0"/>
                </a:cubicBezTo>
                <a:cubicBezTo>
                  <a:pt x="171753" y="6220"/>
                  <a:pt x="203459" y="9948"/>
                  <a:pt x="233957" y="18661"/>
                </a:cubicBezTo>
                <a:cubicBezTo>
                  <a:pt x="290340" y="34770"/>
                  <a:pt x="254560" y="35506"/>
                  <a:pt x="299272" y="65314"/>
                </a:cubicBezTo>
                <a:cubicBezTo>
                  <a:pt x="307455" y="70769"/>
                  <a:pt x="317933" y="71534"/>
                  <a:pt x="327263" y="74644"/>
                </a:cubicBezTo>
                <a:cubicBezTo>
                  <a:pt x="342774" y="90155"/>
                  <a:pt x="355169" y="100110"/>
                  <a:pt x="364586" y="121298"/>
                </a:cubicBezTo>
                <a:cubicBezTo>
                  <a:pt x="372575" y="139273"/>
                  <a:pt x="377027" y="158620"/>
                  <a:pt x="383247" y="177281"/>
                </a:cubicBezTo>
                <a:lnTo>
                  <a:pt x="392578" y="205273"/>
                </a:lnTo>
                <a:cubicBezTo>
                  <a:pt x="385875" y="272298"/>
                  <a:pt x="407911" y="294673"/>
                  <a:pt x="355255" y="317240"/>
                </a:cubicBezTo>
                <a:cubicBezTo>
                  <a:pt x="343468" y="322292"/>
                  <a:pt x="330374" y="323461"/>
                  <a:pt x="317933" y="326571"/>
                </a:cubicBezTo>
                <a:cubicBezTo>
                  <a:pt x="308602" y="332791"/>
                  <a:pt x="301140" y="344643"/>
                  <a:pt x="289941" y="345232"/>
                </a:cubicBezTo>
                <a:cubicBezTo>
                  <a:pt x="240150" y="347853"/>
                  <a:pt x="184645" y="359366"/>
                  <a:pt x="140651" y="335902"/>
                </a:cubicBezTo>
                <a:cubicBezTo>
                  <a:pt x="121246" y="325552"/>
                  <a:pt x="144195" y="291805"/>
                  <a:pt x="149982" y="270587"/>
                </a:cubicBezTo>
                <a:cubicBezTo>
                  <a:pt x="153642" y="257168"/>
                  <a:pt x="163164" y="246049"/>
                  <a:pt x="168643" y="233265"/>
                </a:cubicBezTo>
                <a:cubicBezTo>
                  <a:pt x="172517" y="224225"/>
                  <a:pt x="171830" y="212953"/>
                  <a:pt x="177974" y="205273"/>
                </a:cubicBezTo>
                <a:cubicBezTo>
                  <a:pt x="184979" y="196517"/>
                  <a:pt x="196635" y="192832"/>
                  <a:pt x="205965" y="186612"/>
                </a:cubicBezTo>
                <a:cubicBezTo>
                  <a:pt x="224148" y="241159"/>
                  <a:pt x="215296" y="204769"/>
                  <a:pt x="215296" y="29857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8" name="フリーフォーム: 図形 7">
            <a:extLst>
              <a:ext uri="{FF2B5EF4-FFF2-40B4-BE49-F238E27FC236}">
                <a16:creationId xmlns:a16="http://schemas.microsoft.com/office/drawing/2014/main" id="{4557CC9C-01A1-400B-8938-B12F5A720A07}"/>
              </a:ext>
            </a:extLst>
          </p:cNvPr>
          <p:cNvSpPr/>
          <p:nvPr/>
        </p:nvSpPr>
        <p:spPr>
          <a:xfrm>
            <a:off x="1200402" y="3842871"/>
            <a:ext cx="938039" cy="859143"/>
          </a:xfrm>
          <a:custGeom>
            <a:avLst/>
            <a:gdLst>
              <a:gd name="connsiteX0" fmla="*/ 0 w 811764"/>
              <a:gd name="connsiteY0" fmla="*/ 397354 h 743489"/>
              <a:gd name="connsiteX1" fmla="*/ 102637 w 811764"/>
              <a:gd name="connsiteY1" fmla="*/ 126766 h 743489"/>
              <a:gd name="connsiteX2" fmla="*/ 139959 w 811764"/>
              <a:gd name="connsiteY2" fmla="*/ 108105 h 743489"/>
              <a:gd name="connsiteX3" fmla="*/ 195943 w 811764"/>
              <a:gd name="connsiteY3" fmla="*/ 89444 h 743489"/>
              <a:gd name="connsiteX4" fmla="*/ 223935 w 811764"/>
              <a:gd name="connsiteY4" fmla="*/ 80113 h 743489"/>
              <a:gd name="connsiteX5" fmla="*/ 326572 w 811764"/>
              <a:gd name="connsiteY5" fmla="*/ 33460 h 743489"/>
              <a:gd name="connsiteX6" fmla="*/ 382555 w 811764"/>
              <a:gd name="connsiteY6" fmla="*/ 24129 h 743489"/>
              <a:gd name="connsiteX7" fmla="*/ 457200 w 811764"/>
              <a:gd name="connsiteY7" fmla="*/ 5468 h 743489"/>
              <a:gd name="connsiteX8" fmla="*/ 727788 w 811764"/>
              <a:gd name="connsiteY8" fmla="*/ 42791 h 743489"/>
              <a:gd name="connsiteX9" fmla="*/ 755780 w 811764"/>
              <a:gd name="connsiteY9" fmla="*/ 61452 h 743489"/>
              <a:gd name="connsiteX10" fmla="*/ 765110 w 811764"/>
              <a:gd name="connsiteY10" fmla="*/ 89444 h 743489"/>
              <a:gd name="connsiteX11" fmla="*/ 783772 w 811764"/>
              <a:gd name="connsiteY11" fmla="*/ 126766 h 743489"/>
              <a:gd name="connsiteX12" fmla="*/ 793102 w 811764"/>
              <a:gd name="connsiteY12" fmla="*/ 173419 h 743489"/>
              <a:gd name="connsiteX13" fmla="*/ 811764 w 811764"/>
              <a:gd name="connsiteY13" fmla="*/ 388023 h 743489"/>
              <a:gd name="connsiteX14" fmla="*/ 802433 w 811764"/>
              <a:gd name="connsiteY14" fmla="*/ 537313 h 743489"/>
              <a:gd name="connsiteX15" fmla="*/ 746449 w 811764"/>
              <a:gd name="connsiteY15" fmla="*/ 649280 h 743489"/>
              <a:gd name="connsiteX16" fmla="*/ 727788 w 811764"/>
              <a:gd name="connsiteY16" fmla="*/ 677272 h 743489"/>
              <a:gd name="connsiteX17" fmla="*/ 690466 w 811764"/>
              <a:gd name="connsiteY17" fmla="*/ 695934 h 743489"/>
              <a:gd name="connsiteX18" fmla="*/ 625151 w 811764"/>
              <a:gd name="connsiteY18" fmla="*/ 723925 h 743489"/>
              <a:gd name="connsiteX19" fmla="*/ 606490 w 811764"/>
              <a:gd name="connsiteY19" fmla="*/ 742587 h 743489"/>
              <a:gd name="connsiteX20" fmla="*/ 317241 w 811764"/>
              <a:gd name="connsiteY20" fmla="*/ 733256 h 743489"/>
              <a:gd name="connsiteX21" fmla="*/ 214604 w 811764"/>
              <a:gd name="connsiteY21" fmla="*/ 686603 h 743489"/>
              <a:gd name="connsiteX22" fmla="*/ 149290 w 811764"/>
              <a:gd name="connsiteY22" fmla="*/ 658611 h 743489"/>
              <a:gd name="connsiteX23" fmla="*/ 149290 w 811764"/>
              <a:gd name="connsiteY23" fmla="*/ 434676 h 743489"/>
              <a:gd name="connsiteX24" fmla="*/ 177282 w 811764"/>
              <a:gd name="connsiteY24" fmla="*/ 388023 h 743489"/>
              <a:gd name="connsiteX25" fmla="*/ 205274 w 811764"/>
              <a:gd name="connsiteY25" fmla="*/ 332040 h 743489"/>
              <a:gd name="connsiteX26" fmla="*/ 223935 w 811764"/>
              <a:gd name="connsiteY26" fmla="*/ 313378 h 743489"/>
              <a:gd name="connsiteX27" fmla="*/ 251927 w 811764"/>
              <a:gd name="connsiteY27" fmla="*/ 276056 h 743489"/>
              <a:gd name="connsiteX28" fmla="*/ 307910 w 811764"/>
              <a:gd name="connsiteY28" fmla="*/ 257395 h 743489"/>
              <a:gd name="connsiteX29" fmla="*/ 373225 w 811764"/>
              <a:gd name="connsiteY29" fmla="*/ 276056 h 743489"/>
              <a:gd name="connsiteX30" fmla="*/ 419878 w 811764"/>
              <a:gd name="connsiteY30" fmla="*/ 332040 h 743489"/>
              <a:gd name="connsiteX31" fmla="*/ 419878 w 811764"/>
              <a:gd name="connsiteY31" fmla="*/ 490660 h 743489"/>
              <a:gd name="connsiteX32" fmla="*/ 373225 w 811764"/>
              <a:gd name="connsiteY32" fmla="*/ 499991 h 743489"/>
              <a:gd name="connsiteX33" fmla="*/ 223935 w 811764"/>
              <a:gd name="connsiteY33" fmla="*/ 509321 h 74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64" h="743489">
                <a:moveTo>
                  <a:pt x="0" y="397354"/>
                </a:moveTo>
                <a:cubicBezTo>
                  <a:pt x="34212" y="307158"/>
                  <a:pt x="60620" y="213601"/>
                  <a:pt x="102637" y="126766"/>
                </a:cubicBezTo>
                <a:cubicBezTo>
                  <a:pt x="108695" y="114246"/>
                  <a:pt x="127045" y="113271"/>
                  <a:pt x="139959" y="108105"/>
                </a:cubicBezTo>
                <a:cubicBezTo>
                  <a:pt x="158223" y="100800"/>
                  <a:pt x="177282" y="95664"/>
                  <a:pt x="195943" y="89444"/>
                </a:cubicBezTo>
                <a:cubicBezTo>
                  <a:pt x="205274" y="86334"/>
                  <a:pt x="215138" y="84511"/>
                  <a:pt x="223935" y="80113"/>
                </a:cubicBezTo>
                <a:cubicBezTo>
                  <a:pt x="245846" y="69158"/>
                  <a:pt x="293944" y="40711"/>
                  <a:pt x="326572" y="33460"/>
                </a:cubicBezTo>
                <a:cubicBezTo>
                  <a:pt x="345040" y="29356"/>
                  <a:pt x="364057" y="28093"/>
                  <a:pt x="382555" y="24129"/>
                </a:cubicBezTo>
                <a:cubicBezTo>
                  <a:pt x="407633" y="18755"/>
                  <a:pt x="457200" y="5468"/>
                  <a:pt x="457200" y="5468"/>
                </a:cubicBezTo>
                <a:cubicBezTo>
                  <a:pt x="732405" y="16477"/>
                  <a:pt x="622937" y="-32103"/>
                  <a:pt x="727788" y="42791"/>
                </a:cubicBezTo>
                <a:cubicBezTo>
                  <a:pt x="736913" y="49309"/>
                  <a:pt x="746449" y="55232"/>
                  <a:pt x="755780" y="61452"/>
                </a:cubicBezTo>
                <a:cubicBezTo>
                  <a:pt x="758890" y="70783"/>
                  <a:pt x="761236" y="80404"/>
                  <a:pt x="765110" y="89444"/>
                </a:cubicBezTo>
                <a:cubicBezTo>
                  <a:pt x="770589" y="102229"/>
                  <a:pt x="779373" y="113571"/>
                  <a:pt x="783772" y="126766"/>
                </a:cubicBezTo>
                <a:cubicBezTo>
                  <a:pt x="788787" y="141811"/>
                  <a:pt x="790691" y="157744"/>
                  <a:pt x="793102" y="173419"/>
                </a:cubicBezTo>
                <a:cubicBezTo>
                  <a:pt x="805563" y="254417"/>
                  <a:pt x="805743" y="297710"/>
                  <a:pt x="811764" y="388023"/>
                </a:cubicBezTo>
                <a:cubicBezTo>
                  <a:pt x="808654" y="437786"/>
                  <a:pt x="809170" y="487910"/>
                  <a:pt x="802433" y="537313"/>
                </a:cubicBezTo>
                <a:cubicBezTo>
                  <a:pt x="795810" y="585880"/>
                  <a:pt x="772872" y="609647"/>
                  <a:pt x="746449" y="649280"/>
                </a:cubicBezTo>
                <a:cubicBezTo>
                  <a:pt x="740229" y="658611"/>
                  <a:pt x="737818" y="672257"/>
                  <a:pt x="727788" y="677272"/>
                </a:cubicBezTo>
                <a:cubicBezTo>
                  <a:pt x="715347" y="683493"/>
                  <a:pt x="703251" y="690455"/>
                  <a:pt x="690466" y="695934"/>
                </a:cubicBezTo>
                <a:cubicBezTo>
                  <a:pt x="594331" y="737135"/>
                  <a:pt x="748978" y="662013"/>
                  <a:pt x="625151" y="723925"/>
                </a:cubicBezTo>
                <a:cubicBezTo>
                  <a:pt x="618931" y="730146"/>
                  <a:pt x="615283" y="742321"/>
                  <a:pt x="606490" y="742587"/>
                </a:cubicBezTo>
                <a:cubicBezTo>
                  <a:pt x="510068" y="745509"/>
                  <a:pt x="413392" y="741052"/>
                  <a:pt x="317241" y="733256"/>
                </a:cubicBezTo>
                <a:cubicBezTo>
                  <a:pt x="276508" y="729953"/>
                  <a:pt x="248202" y="705269"/>
                  <a:pt x="214604" y="686603"/>
                </a:cubicBezTo>
                <a:cubicBezTo>
                  <a:pt x="180016" y="667387"/>
                  <a:pt x="182324" y="669623"/>
                  <a:pt x="149290" y="658611"/>
                </a:cubicBezTo>
                <a:cubicBezTo>
                  <a:pt x="120165" y="571239"/>
                  <a:pt x="133612" y="622806"/>
                  <a:pt x="149290" y="434676"/>
                </a:cubicBezTo>
                <a:cubicBezTo>
                  <a:pt x="151492" y="408251"/>
                  <a:pt x="160532" y="404774"/>
                  <a:pt x="177282" y="388023"/>
                </a:cubicBezTo>
                <a:cubicBezTo>
                  <a:pt x="187138" y="358457"/>
                  <a:pt x="184602" y="357880"/>
                  <a:pt x="205274" y="332040"/>
                </a:cubicBezTo>
                <a:cubicBezTo>
                  <a:pt x="210769" y="325171"/>
                  <a:pt x="218303" y="320136"/>
                  <a:pt x="223935" y="313378"/>
                </a:cubicBezTo>
                <a:cubicBezTo>
                  <a:pt x="233890" y="301431"/>
                  <a:pt x="238988" y="284682"/>
                  <a:pt x="251927" y="276056"/>
                </a:cubicBezTo>
                <a:cubicBezTo>
                  <a:pt x="268294" y="265145"/>
                  <a:pt x="307910" y="257395"/>
                  <a:pt x="307910" y="257395"/>
                </a:cubicBezTo>
                <a:cubicBezTo>
                  <a:pt x="329682" y="263615"/>
                  <a:pt x="352973" y="265930"/>
                  <a:pt x="373225" y="276056"/>
                </a:cubicBezTo>
                <a:cubicBezTo>
                  <a:pt x="391186" y="285036"/>
                  <a:pt x="409161" y="315964"/>
                  <a:pt x="419878" y="332040"/>
                </a:cubicBezTo>
                <a:cubicBezTo>
                  <a:pt x="426135" y="375845"/>
                  <a:pt x="442045" y="450019"/>
                  <a:pt x="419878" y="490660"/>
                </a:cubicBezTo>
                <a:cubicBezTo>
                  <a:pt x="412284" y="504583"/>
                  <a:pt x="388828" y="497154"/>
                  <a:pt x="373225" y="499991"/>
                </a:cubicBezTo>
                <a:cubicBezTo>
                  <a:pt x="293789" y="514434"/>
                  <a:pt x="324280" y="509321"/>
                  <a:pt x="223935" y="50932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9" name="テキスト ボックス 8">
            <a:extLst>
              <a:ext uri="{FF2B5EF4-FFF2-40B4-BE49-F238E27FC236}">
                <a16:creationId xmlns:a16="http://schemas.microsoft.com/office/drawing/2014/main" id="{48699355-D17F-4944-AE28-C0E82AF074CE}"/>
              </a:ext>
            </a:extLst>
          </p:cNvPr>
          <p:cNvSpPr txBox="1"/>
          <p:nvPr/>
        </p:nvSpPr>
        <p:spPr>
          <a:xfrm>
            <a:off x="4636276" y="2016833"/>
            <a:ext cx="5713683" cy="5356274"/>
          </a:xfrm>
          <a:prstGeom prst="rect">
            <a:avLst/>
          </a:prstGeom>
          <a:noFill/>
        </p:spPr>
        <p:txBody>
          <a:bodyPr wrap="square" rtlCol="0">
            <a:spAutoFit/>
          </a:bodyPr>
          <a:lstStyle/>
          <a:p>
            <a:r>
              <a:rPr kumimoji="1" lang="ja-JP" altLang="en-US" sz="4623" dirty="0">
                <a:solidFill>
                  <a:srgbClr val="002060"/>
                </a:solidFill>
                <a:latin typeface="BIZ UDP明朝 Medium" panose="02020500000000000000" pitchFamily="18" charset="-128"/>
                <a:ea typeface="BIZ UDP明朝 Medium" panose="02020500000000000000" pitchFamily="18" charset="-128"/>
              </a:rPr>
              <a:t>①クリームをお顔全体に薄く伸ばします。</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3697"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3697"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3236"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3236" dirty="0">
                <a:solidFill>
                  <a:srgbClr val="002060"/>
                </a:solidFill>
                <a:latin typeface="BIZ UDP明朝 Medium" panose="02020500000000000000" pitchFamily="18" charset="-128"/>
                <a:ea typeface="BIZ UDP明朝 Medium" panose="02020500000000000000" pitchFamily="18" charset="-128"/>
              </a:rPr>
              <a:t>マッサージしやすくするためと、指に負担をかけないようにするためです。</a:t>
            </a:r>
          </a:p>
        </p:txBody>
      </p:sp>
      <p:sp>
        <p:nvSpPr>
          <p:cNvPr id="10" name="テキスト ボックス 9">
            <a:extLst>
              <a:ext uri="{FF2B5EF4-FFF2-40B4-BE49-F238E27FC236}">
                <a16:creationId xmlns:a16="http://schemas.microsoft.com/office/drawing/2014/main" id="{E74E48E4-EDA8-4FAA-9503-AF6C2CC3898D}"/>
              </a:ext>
            </a:extLst>
          </p:cNvPr>
          <p:cNvSpPr txBox="1"/>
          <p:nvPr/>
        </p:nvSpPr>
        <p:spPr>
          <a:xfrm>
            <a:off x="4031680" y="322452"/>
            <a:ext cx="6318277" cy="874727"/>
          </a:xfrm>
          <a:prstGeom prst="rect">
            <a:avLst/>
          </a:prstGeom>
          <a:noFill/>
        </p:spPr>
        <p:txBody>
          <a:bodyPr wrap="square" rtlCol="0">
            <a:spAutoFit/>
          </a:bodyPr>
          <a:lstStyle/>
          <a:p>
            <a:r>
              <a:rPr kumimoji="1" lang="en-US" altLang="ja-JP" sz="5084" dirty="0">
                <a:solidFill>
                  <a:srgbClr val="0070C0"/>
                </a:solidFill>
                <a:latin typeface="BIZ UDPゴシック" panose="020B0400000000000000" pitchFamily="50" charset="-128"/>
                <a:ea typeface="BIZ UDPゴシック" panose="020B0400000000000000" pitchFamily="50" charset="-128"/>
              </a:rPr>
              <a:t>【</a:t>
            </a:r>
            <a:r>
              <a:rPr kumimoji="1" lang="ja-JP" altLang="en-US" sz="5084" dirty="0">
                <a:solidFill>
                  <a:srgbClr val="0070C0"/>
                </a:solidFill>
                <a:latin typeface="BIZ UDPゴシック" panose="020B0400000000000000" pitchFamily="50" charset="-128"/>
                <a:ea typeface="BIZ UDPゴシック" panose="020B0400000000000000" pitchFamily="50" charset="-128"/>
              </a:rPr>
              <a:t>ウォーミングアップ</a:t>
            </a:r>
            <a:r>
              <a:rPr kumimoji="1" lang="en-US" altLang="ja-JP" sz="5084" dirty="0">
                <a:solidFill>
                  <a:srgbClr val="0070C0"/>
                </a:solidFill>
                <a:latin typeface="BIZ UDPゴシック" panose="020B0400000000000000" pitchFamily="50" charset="-128"/>
                <a:ea typeface="BIZ UDPゴシック" panose="020B0400000000000000" pitchFamily="50" charset="-128"/>
              </a:rPr>
              <a:t>】</a:t>
            </a:r>
            <a:endParaRPr kumimoji="1" lang="ja-JP" altLang="en-US" sz="5084" dirty="0">
              <a:solidFill>
                <a:srgbClr val="0070C0"/>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AFA54ED7-F906-4624-92F3-CC5F402FCF48}"/>
              </a:ext>
            </a:extLst>
          </p:cNvPr>
          <p:cNvSpPr txBox="1"/>
          <p:nvPr/>
        </p:nvSpPr>
        <p:spPr>
          <a:xfrm>
            <a:off x="216444" y="7407884"/>
            <a:ext cx="2231883"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2561132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2DDF1468-32EE-4A1D-9ECE-E8F1955A6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400" y="-700833"/>
            <a:ext cx="8625633" cy="8625633"/>
          </a:xfrm>
          <a:prstGeom prst="rect">
            <a:avLst/>
          </a:prstGeom>
        </p:spPr>
      </p:pic>
      <p:grpSp>
        <p:nvGrpSpPr>
          <p:cNvPr id="8" name="グループ化 7">
            <a:extLst>
              <a:ext uri="{FF2B5EF4-FFF2-40B4-BE49-F238E27FC236}">
                <a16:creationId xmlns:a16="http://schemas.microsoft.com/office/drawing/2014/main" id="{70C10B85-4838-4585-B255-42609896A30D}"/>
              </a:ext>
            </a:extLst>
          </p:cNvPr>
          <p:cNvGrpSpPr/>
          <p:nvPr/>
        </p:nvGrpSpPr>
        <p:grpSpPr>
          <a:xfrm>
            <a:off x="843155" y="2868024"/>
            <a:ext cx="3256709" cy="1768257"/>
            <a:chOff x="1121537" y="2612570"/>
            <a:chExt cx="2818306" cy="1530222"/>
          </a:xfrm>
        </p:grpSpPr>
        <p:sp>
          <p:nvSpPr>
            <p:cNvPr id="4" name="矢印: 上下 3">
              <a:extLst>
                <a:ext uri="{FF2B5EF4-FFF2-40B4-BE49-F238E27FC236}">
                  <a16:creationId xmlns:a16="http://schemas.microsoft.com/office/drawing/2014/main" id="{51976597-03AD-46FB-A1BE-E97BFEF5161D}"/>
                </a:ext>
              </a:extLst>
            </p:cNvPr>
            <p:cNvSpPr/>
            <p:nvPr/>
          </p:nvSpPr>
          <p:spPr>
            <a:xfrm>
              <a:off x="1121537" y="2612571"/>
              <a:ext cx="334968" cy="1530221"/>
            </a:xfrm>
            <a:prstGeom prst="up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5" name="矢印: 上下 4">
              <a:extLst>
                <a:ext uri="{FF2B5EF4-FFF2-40B4-BE49-F238E27FC236}">
                  <a16:creationId xmlns:a16="http://schemas.microsoft.com/office/drawing/2014/main" id="{1C7503D6-A994-436F-A64C-50EECF0C55AC}"/>
                </a:ext>
              </a:extLst>
            </p:cNvPr>
            <p:cNvSpPr/>
            <p:nvPr/>
          </p:nvSpPr>
          <p:spPr>
            <a:xfrm>
              <a:off x="3604875" y="2612570"/>
              <a:ext cx="334968" cy="1530221"/>
            </a:xfrm>
            <a:prstGeom prst="upDown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grpSp>
      <p:sp>
        <p:nvSpPr>
          <p:cNvPr id="6" name="テキスト ボックス 5">
            <a:extLst>
              <a:ext uri="{FF2B5EF4-FFF2-40B4-BE49-F238E27FC236}">
                <a16:creationId xmlns:a16="http://schemas.microsoft.com/office/drawing/2014/main" id="{44CA480B-BE5F-4D7C-B605-796E973F9007}"/>
              </a:ext>
            </a:extLst>
          </p:cNvPr>
          <p:cNvSpPr txBox="1"/>
          <p:nvPr/>
        </p:nvSpPr>
        <p:spPr>
          <a:xfrm>
            <a:off x="5130800" y="1698296"/>
            <a:ext cx="4873483" cy="2937984"/>
          </a:xfrm>
          <a:prstGeom prst="rect">
            <a:avLst/>
          </a:prstGeom>
          <a:noFill/>
        </p:spPr>
        <p:txBody>
          <a:bodyPr wrap="square" rtlCol="0">
            <a:spAutoFit/>
          </a:bodyPr>
          <a:lstStyle/>
          <a:p>
            <a:r>
              <a:rPr kumimoji="1" lang="ja-JP" altLang="en-US" sz="4623" dirty="0">
                <a:solidFill>
                  <a:srgbClr val="002060"/>
                </a:solidFill>
                <a:latin typeface="BIZ UDP明朝 Medium" panose="02020500000000000000" pitchFamily="18" charset="-128"/>
                <a:ea typeface="BIZ UDP明朝 Medium" panose="02020500000000000000" pitchFamily="18" charset="-128"/>
              </a:rPr>
              <a:t>②耳の前で上下に</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優しく行ったり</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来たり。</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ゆっくり</a:t>
            </a:r>
            <a:r>
              <a:rPr kumimoji="1" lang="en-US" altLang="ja-JP" sz="4623" dirty="0">
                <a:solidFill>
                  <a:srgbClr val="002060"/>
                </a:solidFill>
                <a:latin typeface="BIZ UDP明朝 Medium" panose="02020500000000000000" pitchFamily="18" charset="-128"/>
                <a:ea typeface="BIZ UDP明朝 Medium" panose="02020500000000000000" pitchFamily="18" charset="-128"/>
              </a:rPr>
              <a:t>5</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往復</a:t>
            </a:r>
          </a:p>
        </p:txBody>
      </p:sp>
      <p:sp>
        <p:nvSpPr>
          <p:cNvPr id="2" name="テキスト ボックス 1">
            <a:extLst>
              <a:ext uri="{FF2B5EF4-FFF2-40B4-BE49-F238E27FC236}">
                <a16:creationId xmlns:a16="http://schemas.microsoft.com/office/drawing/2014/main" id="{0568342A-3E78-4C5D-B2FB-300C188B47B0}"/>
              </a:ext>
            </a:extLst>
          </p:cNvPr>
          <p:cNvSpPr txBox="1"/>
          <p:nvPr/>
        </p:nvSpPr>
        <p:spPr>
          <a:xfrm>
            <a:off x="141242" y="7447248"/>
            <a:ext cx="2177972"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4063971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2DDF1468-32EE-4A1D-9ECE-E8F1955A6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100654"/>
            <a:ext cx="6540961" cy="6540961"/>
          </a:xfrm>
          <a:prstGeom prst="rect">
            <a:avLst/>
          </a:prstGeom>
        </p:spPr>
      </p:pic>
      <p:sp>
        <p:nvSpPr>
          <p:cNvPr id="2" name="テキスト ボックス 1">
            <a:extLst>
              <a:ext uri="{FF2B5EF4-FFF2-40B4-BE49-F238E27FC236}">
                <a16:creationId xmlns:a16="http://schemas.microsoft.com/office/drawing/2014/main" id="{0568342A-3E78-4C5D-B2FB-300C188B47B0}"/>
              </a:ext>
            </a:extLst>
          </p:cNvPr>
          <p:cNvSpPr txBox="1"/>
          <p:nvPr/>
        </p:nvSpPr>
        <p:spPr>
          <a:xfrm>
            <a:off x="141242" y="7447248"/>
            <a:ext cx="2177972"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
        <p:nvSpPr>
          <p:cNvPr id="4" name="楕円 3">
            <a:extLst>
              <a:ext uri="{FF2B5EF4-FFF2-40B4-BE49-F238E27FC236}">
                <a16:creationId xmlns:a16="http://schemas.microsoft.com/office/drawing/2014/main" id="{84152AB7-6F3E-4854-8AE1-6D4ABCB47545}"/>
              </a:ext>
            </a:extLst>
          </p:cNvPr>
          <p:cNvSpPr/>
          <p:nvPr/>
        </p:nvSpPr>
        <p:spPr>
          <a:xfrm>
            <a:off x="3606801" y="2055395"/>
            <a:ext cx="381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5" name="楕円 4">
            <a:extLst>
              <a:ext uri="{FF2B5EF4-FFF2-40B4-BE49-F238E27FC236}">
                <a16:creationId xmlns:a16="http://schemas.microsoft.com/office/drawing/2014/main" id="{5FFB9D10-3CB3-414A-A9C3-E62C0798E6F6}"/>
              </a:ext>
            </a:extLst>
          </p:cNvPr>
          <p:cNvSpPr/>
          <p:nvPr/>
        </p:nvSpPr>
        <p:spPr>
          <a:xfrm>
            <a:off x="1587499" y="2029084"/>
            <a:ext cx="381000" cy="381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DD52F1DC-DEE4-4A86-847B-DB2ED0881134}"/>
              </a:ext>
            </a:extLst>
          </p:cNvPr>
          <p:cNvCxnSpPr>
            <a:cxnSpLocks/>
          </p:cNvCxnSpPr>
          <p:nvPr/>
        </p:nvCxnSpPr>
        <p:spPr>
          <a:xfrm flipV="1">
            <a:off x="1778000" y="2438400"/>
            <a:ext cx="0" cy="4743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229E0CAC-EDB3-4882-B057-4B9E63ED2329}"/>
              </a:ext>
            </a:extLst>
          </p:cNvPr>
          <p:cNvCxnSpPr>
            <a:cxnSpLocks/>
          </p:cNvCxnSpPr>
          <p:nvPr/>
        </p:nvCxnSpPr>
        <p:spPr>
          <a:xfrm flipV="1">
            <a:off x="3835400" y="2438400"/>
            <a:ext cx="0" cy="47438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09F8A01A-2263-4D39-934C-FEAB5B75A90C}"/>
              </a:ext>
            </a:extLst>
          </p:cNvPr>
          <p:cNvSpPr txBox="1"/>
          <p:nvPr/>
        </p:nvSpPr>
        <p:spPr>
          <a:xfrm>
            <a:off x="5245793" y="1447800"/>
            <a:ext cx="5003338" cy="4247317"/>
          </a:xfrm>
          <a:prstGeom prst="rect">
            <a:avLst/>
          </a:prstGeom>
          <a:noFill/>
        </p:spPr>
        <p:txBody>
          <a:bodyPr wrap="square" rtlCol="0">
            <a:spAutoFit/>
          </a:bodyPr>
          <a:lstStyle/>
          <a:p>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眉尻から真上へ髪際との交点。少し膨らんだを捉えクルクルと指で回す。</a:t>
            </a:r>
          </a:p>
        </p:txBody>
      </p:sp>
      <p:sp>
        <p:nvSpPr>
          <p:cNvPr id="14" name="フリーフォーム: 図形 13">
            <a:extLst>
              <a:ext uri="{FF2B5EF4-FFF2-40B4-BE49-F238E27FC236}">
                <a16:creationId xmlns:a16="http://schemas.microsoft.com/office/drawing/2014/main" id="{E253668A-BAE2-49ED-8111-174F15580B25}"/>
              </a:ext>
            </a:extLst>
          </p:cNvPr>
          <p:cNvSpPr/>
          <p:nvPr/>
        </p:nvSpPr>
        <p:spPr>
          <a:xfrm>
            <a:off x="3477126" y="1564105"/>
            <a:ext cx="570713" cy="505327"/>
          </a:xfrm>
          <a:custGeom>
            <a:avLst/>
            <a:gdLst>
              <a:gd name="connsiteX0" fmla="*/ 276727 w 570713"/>
              <a:gd name="connsiteY0" fmla="*/ 421106 h 505327"/>
              <a:gd name="connsiteX1" fmla="*/ 132348 w 570713"/>
              <a:gd name="connsiteY1" fmla="*/ 288758 h 505327"/>
              <a:gd name="connsiteX2" fmla="*/ 108285 w 570713"/>
              <a:gd name="connsiteY2" fmla="*/ 240632 h 505327"/>
              <a:gd name="connsiteX3" fmla="*/ 144379 w 570713"/>
              <a:gd name="connsiteY3" fmla="*/ 48127 h 505327"/>
              <a:gd name="connsiteX4" fmla="*/ 180474 w 570713"/>
              <a:gd name="connsiteY4" fmla="*/ 36095 h 505327"/>
              <a:gd name="connsiteX5" fmla="*/ 252663 w 570713"/>
              <a:gd name="connsiteY5" fmla="*/ 48127 h 505327"/>
              <a:gd name="connsiteX6" fmla="*/ 300790 w 570713"/>
              <a:gd name="connsiteY6" fmla="*/ 84221 h 505327"/>
              <a:gd name="connsiteX7" fmla="*/ 421106 w 570713"/>
              <a:gd name="connsiteY7" fmla="*/ 168442 h 505327"/>
              <a:gd name="connsiteX8" fmla="*/ 457200 w 570713"/>
              <a:gd name="connsiteY8" fmla="*/ 192506 h 505327"/>
              <a:gd name="connsiteX9" fmla="*/ 445169 w 570713"/>
              <a:gd name="connsiteY9" fmla="*/ 397042 h 505327"/>
              <a:gd name="connsiteX10" fmla="*/ 300790 w 570713"/>
              <a:gd name="connsiteY10" fmla="*/ 457200 h 505327"/>
              <a:gd name="connsiteX11" fmla="*/ 204537 w 570713"/>
              <a:gd name="connsiteY11" fmla="*/ 481263 h 505327"/>
              <a:gd name="connsiteX12" fmla="*/ 24063 w 570713"/>
              <a:gd name="connsiteY12" fmla="*/ 360948 h 505327"/>
              <a:gd name="connsiteX13" fmla="*/ 0 w 570713"/>
              <a:gd name="connsiteY13" fmla="*/ 288758 h 505327"/>
              <a:gd name="connsiteX14" fmla="*/ 24063 w 570713"/>
              <a:gd name="connsiteY14" fmla="*/ 48127 h 505327"/>
              <a:gd name="connsiteX15" fmla="*/ 84221 w 570713"/>
              <a:gd name="connsiteY15" fmla="*/ 24063 h 505327"/>
              <a:gd name="connsiteX16" fmla="*/ 216569 w 570713"/>
              <a:gd name="connsiteY16" fmla="*/ 0 h 505327"/>
              <a:gd name="connsiteX17" fmla="*/ 529390 w 570713"/>
              <a:gd name="connsiteY17" fmla="*/ 60158 h 505327"/>
              <a:gd name="connsiteX18" fmla="*/ 565485 w 570713"/>
              <a:gd name="connsiteY18" fmla="*/ 168442 h 505327"/>
              <a:gd name="connsiteX19" fmla="*/ 517358 w 570713"/>
              <a:gd name="connsiteY19" fmla="*/ 481263 h 505327"/>
              <a:gd name="connsiteX20" fmla="*/ 493295 w 570713"/>
              <a:gd name="connsiteY20" fmla="*/ 505327 h 50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0713" h="505327">
                <a:moveTo>
                  <a:pt x="276727" y="421106"/>
                </a:moveTo>
                <a:cubicBezTo>
                  <a:pt x="199598" y="361117"/>
                  <a:pt x="175274" y="357441"/>
                  <a:pt x="132348" y="288758"/>
                </a:cubicBezTo>
                <a:cubicBezTo>
                  <a:pt x="122842" y="273549"/>
                  <a:pt x="116306" y="256674"/>
                  <a:pt x="108285" y="240632"/>
                </a:cubicBezTo>
                <a:cubicBezTo>
                  <a:pt x="110414" y="212948"/>
                  <a:pt x="94355" y="88146"/>
                  <a:pt x="144379" y="48127"/>
                </a:cubicBezTo>
                <a:cubicBezTo>
                  <a:pt x="154282" y="40204"/>
                  <a:pt x="168442" y="40106"/>
                  <a:pt x="180474" y="36095"/>
                </a:cubicBezTo>
                <a:cubicBezTo>
                  <a:pt x="204537" y="40106"/>
                  <a:pt x="230013" y="39067"/>
                  <a:pt x="252663" y="48127"/>
                </a:cubicBezTo>
                <a:cubicBezTo>
                  <a:pt x="271281" y="55574"/>
                  <a:pt x="284472" y="72566"/>
                  <a:pt x="300790" y="84221"/>
                </a:cubicBezTo>
                <a:cubicBezTo>
                  <a:pt x="340626" y="112675"/>
                  <a:pt x="380856" y="140576"/>
                  <a:pt x="421106" y="168442"/>
                </a:cubicBezTo>
                <a:cubicBezTo>
                  <a:pt x="432995" y="176673"/>
                  <a:pt x="457200" y="192506"/>
                  <a:pt x="457200" y="192506"/>
                </a:cubicBezTo>
                <a:cubicBezTo>
                  <a:pt x="472594" y="269470"/>
                  <a:pt x="487404" y="306538"/>
                  <a:pt x="445169" y="397042"/>
                </a:cubicBezTo>
                <a:cubicBezTo>
                  <a:pt x="430900" y="427617"/>
                  <a:pt x="318944" y="452359"/>
                  <a:pt x="300790" y="457200"/>
                </a:cubicBezTo>
                <a:cubicBezTo>
                  <a:pt x="268835" y="465721"/>
                  <a:pt x="204537" y="481263"/>
                  <a:pt x="204537" y="481263"/>
                </a:cubicBezTo>
                <a:cubicBezTo>
                  <a:pt x="137529" y="445182"/>
                  <a:pt x="56034" y="432881"/>
                  <a:pt x="24063" y="360948"/>
                </a:cubicBezTo>
                <a:cubicBezTo>
                  <a:pt x="13761" y="337769"/>
                  <a:pt x="8021" y="312821"/>
                  <a:pt x="0" y="288758"/>
                </a:cubicBezTo>
                <a:cubicBezTo>
                  <a:pt x="8021" y="208548"/>
                  <a:pt x="-378" y="124943"/>
                  <a:pt x="24063" y="48127"/>
                </a:cubicBezTo>
                <a:cubicBezTo>
                  <a:pt x="30611" y="27546"/>
                  <a:pt x="63534" y="30269"/>
                  <a:pt x="84221" y="24063"/>
                </a:cubicBezTo>
                <a:cubicBezTo>
                  <a:pt x="105232" y="17760"/>
                  <a:pt x="199444" y="2854"/>
                  <a:pt x="216569" y="0"/>
                </a:cubicBezTo>
                <a:cubicBezTo>
                  <a:pt x="320843" y="20053"/>
                  <a:pt x="433766" y="13995"/>
                  <a:pt x="529390" y="60158"/>
                </a:cubicBezTo>
                <a:cubicBezTo>
                  <a:pt x="563653" y="76699"/>
                  <a:pt x="565485" y="168442"/>
                  <a:pt x="565485" y="168442"/>
                </a:cubicBezTo>
                <a:cubicBezTo>
                  <a:pt x="555057" y="397841"/>
                  <a:pt x="605876" y="375041"/>
                  <a:pt x="517358" y="481263"/>
                </a:cubicBezTo>
                <a:cubicBezTo>
                  <a:pt x="510096" y="489977"/>
                  <a:pt x="501316" y="497306"/>
                  <a:pt x="493295" y="505327"/>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図形 14">
            <a:extLst>
              <a:ext uri="{FF2B5EF4-FFF2-40B4-BE49-F238E27FC236}">
                <a16:creationId xmlns:a16="http://schemas.microsoft.com/office/drawing/2014/main" id="{71A4A576-BB9C-497C-877A-5950283574F0}"/>
              </a:ext>
            </a:extLst>
          </p:cNvPr>
          <p:cNvSpPr/>
          <p:nvPr/>
        </p:nvSpPr>
        <p:spPr>
          <a:xfrm>
            <a:off x="1702480" y="1612232"/>
            <a:ext cx="421105" cy="457200"/>
          </a:xfrm>
          <a:custGeom>
            <a:avLst/>
            <a:gdLst>
              <a:gd name="connsiteX0" fmla="*/ 24063 w 421105"/>
              <a:gd name="connsiteY0" fmla="*/ 216569 h 457200"/>
              <a:gd name="connsiteX1" fmla="*/ 96253 w 421105"/>
              <a:gd name="connsiteY1" fmla="*/ 84221 h 457200"/>
              <a:gd name="connsiteX2" fmla="*/ 132348 w 421105"/>
              <a:gd name="connsiteY2" fmla="*/ 72190 h 457200"/>
              <a:gd name="connsiteX3" fmla="*/ 228600 w 421105"/>
              <a:gd name="connsiteY3" fmla="*/ 96253 h 457200"/>
              <a:gd name="connsiteX4" fmla="*/ 264695 w 421105"/>
              <a:gd name="connsiteY4" fmla="*/ 228600 h 457200"/>
              <a:gd name="connsiteX5" fmla="*/ 192505 w 421105"/>
              <a:gd name="connsiteY5" fmla="*/ 276727 h 457200"/>
              <a:gd name="connsiteX6" fmla="*/ 48126 w 421105"/>
              <a:gd name="connsiteY6" fmla="*/ 252663 h 457200"/>
              <a:gd name="connsiteX7" fmla="*/ 12032 w 421105"/>
              <a:gd name="connsiteY7" fmla="*/ 240632 h 457200"/>
              <a:gd name="connsiteX8" fmla="*/ 0 w 421105"/>
              <a:gd name="connsiteY8" fmla="*/ 168442 h 457200"/>
              <a:gd name="connsiteX9" fmla="*/ 36095 w 421105"/>
              <a:gd name="connsiteY9" fmla="*/ 48127 h 457200"/>
              <a:gd name="connsiteX10" fmla="*/ 60158 w 421105"/>
              <a:gd name="connsiteY10" fmla="*/ 12032 h 457200"/>
              <a:gd name="connsiteX11" fmla="*/ 144379 w 421105"/>
              <a:gd name="connsiteY11" fmla="*/ 0 h 457200"/>
              <a:gd name="connsiteX12" fmla="*/ 348916 w 421105"/>
              <a:gd name="connsiteY12" fmla="*/ 36095 h 457200"/>
              <a:gd name="connsiteX13" fmla="*/ 385011 w 421105"/>
              <a:gd name="connsiteY13" fmla="*/ 84221 h 457200"/>
              <a:gd name="connsiteX14" fmla="*/ 421105 w 421105"/>
              <a:gd name="connsiteY14" fmla="*/ 192506 h 457200"/>
              <a:gd name="connsiteX15" fmla="*/ 385011 w 421105"/>
              <a:gd name="connsiteY15" fmla="*/ 433137 h 457200"/>
              <a:gd name="connsiteX16" fmla="*/ 360948 w 421105"/>
              <a:gd name="connsiteY16"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 h="457200">
                <a:moveTo>
                  <a:pt x="24063" y="216569"/>
                </a:moveTo>
                <a:cubicBezTo>
                  <a:pt x="32316" y="200062"/>
                  <a:pt x="79607" y="100867"/>
                  <a:pt x="96253" y="84221"/>
                </a:cubicBezTo>
                <a:cubicBezTo>
                  <a:pt x="105221" y="75253"/>
                  <a:pt x="120316" y="76200"/>
                  <a:pt x="132348" y="72190"/>
                </a:cubicBezTo>
                <a:cubicBezTo>
                  <a:pt x="164432" y="80211"/>
                  <a:pt x="199020" y="81463"/>
                  <a:pt x="228600" y="96253"/>
                </a:cubicBezTo>
                <a:cubicBezTo>
                  <a:pt x="289853" y="126880"/>
                  <a:pt x="288591" y="168860"/>
                  <a:pt x="264695" y="228600"/>
                </a:cubicBezTo>
                <a:cubicBezTo>
                  <a:pt x="250830" y="263263"/>
                  <a:pt x="221489" y="267065"/>
                  <a:pt x="192505" y="276727"/>
                </a:cubicBezTo>
                <a:cubicBezTo>
                  <a:pt x="144379" y="268706"/>
                  <a:pt x="95969" y="262232"/>
                  <a:pt x="48126" y="252663"/>
                </a:cubicBezTo>
                <a:cubicBezTo>
                  <a:pt x="35690" y="250176"/>
                  <a:pt x="18324" y="251643"/>
                  <a:pt x="12032" y="240632"/>
                </a:cubicBezTo>
                <a:cubicBezTo>
                  <a:pt x="-71" y="219451"/>
                  <a:pt x="4011" y="192505"/>
                  <a:pt x="0" y="168442"/>
                </a:cubicBezTo>
                <a:cubicBezTo>
                  <a:pt x="12183" y="95350"/>
                  <a:pt x="3180" y="105729"/>
                  <a:pt x="36095" y="48127"/>
                </a:cubicBezTo>
                <a:cubicBezTo>
                  <a:pt x="43269" y="35572"/>
                  <a:pt x="46944" y="17905"/>
                  <a:pt x="60158" y="12032"/>
                </a:cubicBezTo>
                <a:cubicBezTo>
                  <a:pt x="86072" y="514"/>
                  <a:pt x="116305" y="4011"/>
                  <a:pt x="144379" y="0"/>
                </a:cubicBezTo>
                <a:cubicBezTo>
                  <a:pt x="212558" y="12032"/>
                  <a:pt x="283570" y="13224"/>
                  <a:pt x="348916" y="36095"/>
                </a:cubicBezTo>
                <a:cubicBezTo>
                  <a:pt x="367843" y="42719"/>
                  <a:pt x="376608" y="66014"/>
                  <a:pt x="385011" y="84221"/>
                </a:cubicBezTo>
                <a:cubicBezTo>
                  <a:pt x="400955" y="118767"/>
                  <a:pt x="421105" y="192506"/>
                  <a:pt x="421105" y="192506"/>
                </a:cubicBezTo>
                <a:cubicBezTo>
                  <a:pt x="414484" y="298454"/>
                  <a:pt x="436006" y="356645"/>
                  <a:pt x="385011" y="433137"/>
                </a:cubicBezTo>
                <a:cubicBezTo>
                  <a:pt x="378719" y="442575"/>
                  <a:pt x="368969" y="449179"/>
                  <a:pt x="360948" y="457200"/>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98900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シャツ が含まれている画像&#10;&#10;自動的に生成された説明">
            <a:extLst>
              <a:ext uri="{FF2B5EF4-FFF2-40B4-BE49-F238E27FC236}">
                <a16:creationId xmlns:a16="http://schemas.microsoft.com/office/drawing/2014/main" id="{079EF4A3-8A6A-4089-9D65-B8B60E02EA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4800" y="1066800"/>
            <a:ext cx="6730321" cy="5257800"/>
          </a:xfrm>
          <a:prstGeom prst="rect">
            <a:avLst/>
          </a:prstGeom>
        </p:spPr>
      </p:pic>
      <p:sp>
        <p:nvSpPr>
          <p:cNvPr id="6" name="矢印: 下 5">
            <a:extLst>
              <a:ext uri="{FF2B5EF4-FFF2-40B4-BE49-F238E27FC236}">
                <a16:creationId xmlns:a16="http://schemas.microsoft.com/office/drawing/2014/main" id="{E1D6D167-1EEE-427B-A5FB-87AC8C51A619}"/>
              </a:ext>
            </a:extLst>
          </p:cNvPr>
          <p:cNvSpPr/>
          <p:nvPr/>
        </p:nvSpPr>
        <p:spPr>
          <a:xfrm>
            <a:off x="2050625" y="4343400"/>
            <a:ext cx="484632" cy="1632466"/>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E6A3F27-B4E3-4F0E-9360-F281E5D342AA}"/>
              </a:ext>
            </a:extLst>
          </p:cNvPr>
          <p:cNvSpPr txBox="1"/>
          <p:nvPr/>
        </p:nvSpPr>
        <p:spPr>
          <a:xfrm>
            <a:off x="177800" y="7391400"/>
            <a:ext cx="1765617"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cxnSp>
        <p:nvCxnSpPr>
          <p:cNvPr id="10" name="直線矢印コネクタ 9">
            <a:extLst>
              <a:ext uri="{FF2B5EF4-FFF2-40B4-BE49-F238E27FC236}">
                <a16:creationId xmlns:a16="http://schemas.microsoft.com/office/drawing/2014/main" id="{078A288F-9D2C-417E-A551-D18B664434C2}"/>
              </a:ext>
            </a:extLst>
          </p:cNvPr>
          <p:cNvCxnSpPr>
            <a:cxnSpLocks/>
          </p:cNvCxnSpPr>
          <p:nvPr/>
        </p:nvCxnSpPr>
        <p:spPr>
          <a:xfrm flipH="1" flipV="1">
            <a:off x="2425870" y="5121533"/>
            <a:ext cx="1104730" cy="83147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5" name="テキスト ボックス 14">
            <a:extLst>
              <a:ext uri="{FF2B5EF4-FFF2-40B4-BE49-F238E27FC236}">
                <a16:creationId xmlns:a16="http://schemas.microsoft.com/office/drawing/2014/main" id="{CF6E5B6E-366D-48BF-8368-8B69CDA582F8}"/>
              </a:ext>
            </a:extLst>
          </p:cNvPr>
          <p:cNvSpPr txBox="1"/>
          <p:nvPr/>
        </p:nvSpPr>
        <p:spPr>
          <a:xfrm>
            <a:off x="2425869" y="5953006"/>
            <a:ext cx="1911012" cy="461665"/>
          </a:xfrm>
          <a:prstGeom prst="rect">
            <a:avLst/>
          </a:prstGeom>
          <a:noFill/>
        </p:spPr>
        <p:txBody>
          <a:bodyPr wrap="square" rtlCol="0">
            <a:spAutoFit/>
          </a:bodyPr>
          <a:lstStyle/>
          <a:p>
            <a:r>
              <a:rPr kumimoji="1" lang="ja-JP" altLang="en-US" sz="2400" b="1" dirty="0">
                <a:solidFill>
                  <a:schemeClr val="tx2"/>
                </a:solidFill>
              </a:rPr>
              <a:t>胸鎖乳突筋</a:t>
            </a:r>
          </a:p>
        </p:txBody>
      </p:sp>
      <p:sp>
        <p:nvSpPr>
          <p:cNvPr id="17" name="テキスト ボックス 16">
            <a:extLst>
              <a:ext uri="{FF2B5EF4-FFF2-40B4-BE49-F238E27FC236}">
                <a16:creationId xmlns:a16="http://schemas.microsoft.com/office/drawing/2014/main" id="{AFF285BC-8562-4B85-90AA-09CA6DC6ADF9}"/>
              </a:ext>
            </a:extLst>
          </p:cNvPr>
          <p:cNvSpPr txBox="1"/>
          <p:nvPr/>
        </p:nvSpPr>
        <p:spPr>
          <a:xfrm>
            <a:off x="5283200" y="6141482"/>
            <a:ext cx="3886200" cy="1200329"/>
          </a:xfrm>
          <a:prstGeom prst="rect">
            <a:avLst/>
          </a:prstGeom>
          <a:noFill/>
        </p:spPr>
        <p:txBody>
          <a:bodyPr wrap="square">
            <a:spAutoFit/>
          </a:bodyPr>
          <a:lstStyle/>
          <a:p>
            <a:r>
              <a:rPr kumimoji="1" lang="ja-JP" altLang="en-US" sz="3600" dirty="0">
                <a:solidFill>
                  <a:srgbClr val="0070C0"/>
                </a:solidFill>
                <a:latin typeface="BIZ UDP明朝 Medium" panose="02020500000000000000" pitchFamily="18" charset="-128"/>
                <a:ea typeface="BIZ UDP明朝 Medium" panose="02020500000000000000" pitchFamily="18" charset="-128"/>
              </a:rPr>
              <a:t>ウォーミングアップ　</a:t>
            </a:r>
            <a:endParaRPr kumimoji="1" lang="en-US" altLang="ja-JP" sz="3600" dirty="0">
              <a:solidFill>
                <a:srgbClr val="0070C0"/>
              </a:solidFill>
              <a:latin typeface="BIZ UDP明朝 Medium" panose="02020500000000000000" pitchFamily="18" charset="-128"/>
              <a:ea typeface="BIZ UDP明朝 Medium" panose="02020500000000000000" pitchFamily="18" charset="-128"/>
            </a:endParaRPr>
          </a:p>
          <a:p>
            <a:r>
              <a:rPr kumimoji="1" lang="ja-JP" altLang="en-US" sz="3600" dirty="0">
                <a:solidFill>
                  <a:srgbClr val="0070C0"/>
                </a:solidFill>
                <a:latin typeface="BIZ UDP明朝 Medium" panose="02020500000000000000" pitchFamily="18" charset="-128"/>
                <a:ea typeface="BIZ UDP明朝 Medium" panose="02020500000000000000" pitchFamily="18" charset="-128"/>
              </a:rPr>
              <a:t>完了！</a:t>
            </a:r>
          </a:p>
        </p:txBody>
      </p:sp>
      <p:sp>
        <p:nvSpPr>
          <p:cNvPr id="18" name="テキスト ボックス 17">
            <a:extLst>
              <a:ext uri="{FF2B5EF4-FFF2-40B4-BE49-F238E27FC236}">
                <a16:creationId xmlns:a16="http://schemas.microsoft.com/office/drawing/2014/main" id="{4517BD08-F1CE-42E8-9472-C4EDD8E420B7}"/>
              </a:ext>
            </a:extLst>
          </p:cNvPr>
          <p:cNvSpPr txBox="1"/>
          <p:nvPr/>
        </p:nvSpPr>
        <p:spPr>
          <a:xfrm>
            <a:off x="4064000" y="881122"/>
            <a:ext cx="6502400" cy="3046988"/>
          </a:xfrm>
          <a:prstGeom prst="rect">
            <a:avLst/>
          </a:prstGeom>
          <a:noFill/>
        </p:spPr>
        <p:txBody>
          <a:bodyPr wrap="square" rtlCol="0">
            <a:spAutoFit/>
          </a:bodyPr>
          <a:lstStyle/>
          <a:p>
            <a:r>
              <a:rPr kumimoji="1" lang="ja-JP" altLang="en-US" sz="4800" dirty="0">
                <a:solidFill>
                  <a:schemeClr val="accent1">
                    <a:lumMod val="50000"/>
                  </a:schemeClr>
                </a:solidFill>
                <a:latin typeface="BIZ UDP明朝 Medium" panose="02020500000000000000" pitchFamily="18" charset="-128"/>
                <a:ea typeface="BIZ UDP明朝 Medium" panose="02020500000000000000" pitchFamily="18" charset="-128"/>
              </a:rPr>
              <a:t>③首の横の胸鎖乳突筋を親指と人差指で</a:t>
            </a:r>
            <a:endParaRPr kumimoji="1" lang="en-US" altLang="ja-JP" sz="4800" dirty="0">
              <a:solidFill>
                <a:schemeClr val="accent1">
                  <a:lumMod val="50000"/>
                </a:schemeClr>
              </a:solidFill>
              <a:latin typeface="BIZ UDP明朝 Medium" panose="02020500000000000000" pitchFamily="18" charset="-128"/>
              <a:ea typeface="BIZ UDP明朝 Medium" panose="02020500000000000000" pitchFamily="18" charset="-128"/>
            </a:endParaRPr>
          </a:p>
          <a:p>
            <a:r>
              <a:rPr kumimoji="1" lang="ja-JP" altLang="en-US" sz="4800" dirty="0">
                <a:solidFill>
                  <a:schemeClr val="accent1">
                    <a:lumMod val="50000"/>
                  </a:schemeClr>
                </a:solidFill>
                <a:latin typeface="BIZ UDP明朝 Medium" panose="02020500000000000000" pitchFamily="18" charset="-128"/>
                <a:ea typeface="BIZ UDP明朝 Medium" panose="02020500000000000000" pitchFamily="18" charset="-128"/>
              </a:rPr>
              <a:t>挟んで上から下へ</a:t>
            </a:r>
            <a:endParaRPr kumimoji="1" lang="en-US" altLang="ja-JP" sz="4800" dirty="0">
              <a:solidFill>
                <a:schemeClr val="accent1">
                  <a:lumMod val="50000"/>
                </a:schemeClr>
              </a:solidFill>
              <a:latin typeface="BIZ UDP明朝 Medium" panose="02020500000000000000" pitchFamily="18" charset="-128"/>
              <a:ea typeface="BIZ UDP明朝 Medium" panose="02020500000000000000" pitchFamily="18" charset="-128"/>
            </a:endParaRPr>
          </a:p>
          <a:p>
            <a:r>
              <a:rPr kumimoji="1" lang="ja-JP" altLang="en-US" sz="4800" dirty="0">
                <a:solidFill>
                  <a:schemeClr val="accent1">
                    <a:lumMod val="50000"/>
                  </a:schemeClr>
                </a:solidFill>
                <a:latin typeface="BIZ UDP明朝 Medium" panose="02020500000000000000" pitchFamily="18" charset="-128"/>
                <a:ea typeface="BIZ UDP明朝 Medium" panose="02020500000000000000" pitchFamily="18" charset="-128"/>
              </a:rPr>
              <a:t>優しく動かす。</a:t>
            </a:r>
          </a:p>
        </p:txBody>
      </p:sp>
      <p:sp>
        <p:nvSpPr>
          <p:cNvPr id="21" name="テキスト ボックス 20">
            <a:extLst>
              <a:ext uri="{FF2B5EF4-FFF2-40B4-BE49-F238E27FC236}">
                <a16:creationId xmlns:a16="http://schemas.microsoft.com/office/drawing/2014/main" id="{CAD25CDF-6DF4-4164-B008-F9FA042BC9C2}"/>
              </a:ext>
            </a:extLst>
          </p:cNvPr>
          <p:cNvSpPr txBox="1"/>
          <p:nvPr/>
        </p:nvSpPr>
        <p:spPr>
          <a:xfrm>
            <a:off x="4140200" y="4233803"/>
            <a:ext cx="3886200" cy="769441"/>
          </a:xfrm>
          <a:prstGeom prst="rect">
            <a:avLst/>
          </a:prstGeom>
          <a:noFill/>
        </p:spPr>
        <p:txBody>
          <a:bodyPr wrap="square" rtlCol="0">
            <a:spAutoFit/>
          </a:bodyPr>
          <a:lstStyle/>
          <a:p>
            <a:r>
              <a:rPr kumimoji="1" lang="ja-JP" altLang="en-US" sz="4400" dirty="0">
                <a:solidFill>
                  <a:schemeClr val="accent1">
                    <a:lumMod val="50000"/>
                  </a:schemeClr>
                </a:solidFill>
                <a:latin typeface="BIZ UDP明朝 Medium" panose="02020500000000000000" pitchFamily="18" charset="-128"/>
                <a:ea typeface="BIZ UDP明朝 Medium" panose="02020500000000000000" pitchFamily="18" charset="-128"/>
              </a:rPr>
              <a:t>片側</a:t>
            </a:r>
            <a:r>
              <a:rPr kumimoji="1" lang="en-US" altLang="ja-JP" sz="4400" dirty="0">
                <a:solidFill>
                  <a:schemeClr val="accent1">
                    <a:lumMod val="50000"/>
                  </a:schemeClr>
                </a:solidFill>
                <a:latin typeface="BIZ UDP明朝 Medium" panose="02020500000000000000" pitchFamily="18" charset="-128"/>
                <a:ea typeface="BIZ UDP明朝 Medium" panose="02020500000000000000" pitchFamily="18" charset="-128"/>
              </a:rPr>
              <a:t>5</a:t>
            </a:r>
            <a:r>
              <a:rPr kumimoji="1" lang="ja-JP" altLang="en-US" sz="4400" dirty="0">
                <a:solidFill>
                  <a:schemeClr val="accent1">
                    <a:lumMod val="50000"/>
                  </a:schemeClr>
                </a:solidFill>
                <a:latin typeface="BIZ UDP明朝 Medium" panose="02020500000000000000" pitchFamily="18" charset="-128"/>
                <a:ea typeface="BIZ UDP明朝 Medium" panose="02020500000000000000" pitchFamily="18" charset="-128"/>
              </a:rPr>
              <a:t>回ずつ</a:t>
            </a:r>
          </a:p>
        </p:txBody>
      </p:sp>
    </p:spTree>
    <p:extLst>
      <p:ext uri="{BB962C8B-B14F-4D97-AF65-F5344CB8AC3E}">
        <p14:creationId xmlns:p14="http://schemas.microsoft.com/office/powerpoint/2010/main" val="3242434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の顔の絵&#10;&#10;低い精度で自動的に生成された説明">
            <a:extLst>
              <a:ext uri="{FF2B5EF4-FFF2-40B4-BE49-F238E27FC236}">
                <a16:creationId xmlns:a16="http://schemas.microsoft.com/office/drawing/2014/main" id="{F7EA7864-395A-465B-85BE-957A1C8556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74" y="-862565"/>
            <a:ext cx="8625633" cy="8625633"/>
          </a:xfrm>
          <a:prstGeom prst="rect">
            <a:avLst/>
          </a:prstGeom>
        </p:spPr>
      </p:pic>
      <p:sp>
        <p:nvSpPr>
          <p:cNvPr id="3" name="テキスト ボックス 2">
            <a:extLst>
              <a:ext uri="{FF2B5EF4-FFF2-40B4-BE49-F238E27FC236}">
                <a16:creationId xmlns:a16="http://schemas.microsoft.com/office/drawing/2014/main" id="{39E3A788-50CE-4807-BDBB-A1C13BD839E6}"/>
              </a:ext>
            </a:extLst>
          </p:cNvPr>
          <p:cNvSpPr txBox="1"/>
          <p:nvPr/>
        </p:nvSpPr>
        <p:spPr>
          <a:xfrm>
            <a:off x="4409858" y="232212"/>
            <a:ext cx="5984033" cy="3791359"/>
          </a:xfrm>
          <a:prstGeom prst="rect">
            <a:avLst/>
          </a:prstGeom>
          <a:noFill/>
        </p:spPr>
        <p:txBody>
          <a:bodyPr wrap="square" rtlCol="0">
            <a:spAutoFit/>
          </a:bodyPr>
          <a:lstStyle/>
          <a:p>
            <a:r>
              <a:rPr kumimoji="1" lang="en-US" altLang="ja-JP" sz="5084" dirty="0">
                <a:solidFill>
                  <a:srgbClr val="0070C0"/>
                </a:solidFill>
                <a:latin typeface="BIZ UDPゴシック" panose="020B0400000000000000" pitchFamily="50" charset="-128"/>
                <a:ea typeface="BIZ UDPゴシック" panose="020B0400000000000000" pitchFamily="50" charset="-128"/>
              </a:rPr>
              <a:t>【</a:t>
            </a:r>
            <a:r>
              <a:rPr kumimoji="1" lang="ja-JP" altLang="en-US" sz="5084" dirty="0">
                <a:solidFill>
                  <a:srgbClr val="0070C0"/>
                </a:solidFill>
                <a:latin typeface="BIZ UDPゴシック" panose="020B0400000000000000" pitchFamily="50" charset="-128"/>
                <a:ea typeface="BIZ UDPゴシック" panose="020B0400000000000000" pitchFamily="50" charset="-128"/>
              </a:rPr>
              <a:t>顎のラインの</a:t>
            </a:r>
            <a:endParaRPr kumimoji="1" lang="en-US" altLang="ja-JP" sz="5084" dirty="0">
              <a:solidFill>
                <a:srgbClr val="0070C0"/>
              </a:solidFill>
              <a:latin typeface="BIZ UDPゴシック" panose="020B0400000000000000" pitchFamily="50" charset="-128"/>
              <a:ea typeface="BIZ UDPゴシック" panose="020B0400000000000000" pitchFamily="50" charset="-128"/>
            </a:endParaRPr>
          </a:p>
          <a:p>
            <a:r>
              <a:rPr kumimoji="1" lang="ja-JP" altLang="en-US" sz="5084" dirty="0">
                <a:solidFill>
                  <a:srgbClr val="0070C0"/>
                </a:solidFill>
                <a:latin typeface="BIZ UDPゴシック" panose="020B0400000000000000" pitchFamily="50" charset="-128"/>
                <a:ea typeface="BIZ UDPゴシック" panose="020B0400000000000000" pitchFamily="50" charset="-128"/>
              </a:rPr>
              <a:t>　　　　リフトアップ</a:t>
            </a:r>
            <a:r>
              <a:rPr kumimoji="1" lang="en-US" altLang="ja-JP" sz="5084" dirty="0">
                <a:solidFill>
                  <a:srgbClr val="0070C0"/>
                </a:solidFill>
                <a:latin typeface="BIZ UDPゴシック" panose="020B0400000000000000" pitchFamily="50" charset="-128"/>
                <a:ea typeface="BIZ UDPゴシック" panose="020B0400000000000000" pitchFamily="50" charset="-128"/>
              </a:rPr>
              <a:t>】</a:t>
            </a: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①顎のラインに沿って、親指と人差指で顎の骨を挟みます。</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p:txBody>
      </p:sp>
      <p:grpSp>
        <p:nvGrpSpPr>
          <p:cNvPr id="4" name="グループ化 3">
            <a:extLst>
              <a:ext uri="{FF2B5EF4-FFF2-40B4-BE49-F238E27FC236}">
                <a16:creationId xmlns:a16="http://schemas.microsoft.com/office/drawing/2014/main" id="{451AD142-CC40-4C0F-A40C-4A4F82BE8C4E}"/>
              </a:ext>
            </a:extLst>
          </p:cNvPr>
          <p:cNvGrpSpPr/>
          <p:nvPr/>
        </p:nvGrpSpPr>
        <p:grpSpPr>
          <a:xfrm>
            <a:off x="2345089" y="4343400"/>
            <a:ext cx="1682001" cy="3200836"/>
            <a:chOff x="2127380" y="3664598"/>
            <a:chExt cx="1455578" cy="2769954"/>
          </a:xfrm>
        </p:grpSpPr>
        <p:cxnSp>
          <p:nvCxnSpPr>
            <p:cNvPr id="6" name="直線矢印コネクタ 5">
              <a:extLst>
                <a:ext uri="{FF2B5EF4-FFF2-40B4-BE49-F238E27FC236}">
                  <a16:creationId xmlns:a16="http://schemas.microsoft.com/office/drawing/2014/main" id="{D84CD2AA-1281-4F0C-A4FC-A6FEA5ADD29B}"/>
                </a:ext>
              </a:extLst>
            </p:cNvPr>
            <p:cNvCxnSpPr>
              <a:cxnSpLocks/>
            </p:cNvCxnSpPr>
            <p:nvPr/>
          </p:nvCxnSpPr>
          <p:spPr>
            <a:xfrm flipV="1">
              <a:off x="2127380" y="3778898"/>
              <a:ext cx="1119673" cy="11383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9737CDD9-090B-4F23-B5B9-4E218C77FCF3}"/>
                </a:ext>
              </a:extLst>
            </p:cNvPr>
            <p:cNvCxnSpPr>
              <a:cxnSpLocks/>
            </p:cNvCxnSpPr>
            <p:nvPr/>
          </p:nvCxnSpPr>
          <p:spPr>
            <a:xfrm flipV="1">
              <a:off x="2248678" y="4217436"/>
              <a:ext cx="1063689" cy="7651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D83EE366-8D9E-4C8F-B442-3D5E73815034}"/>
                </a:ext>
              </a:extLst>
            </p:cNvPr>
            <p:cNvCxnSpPr>
              <a:cxnSpLocks/>
            </p:cNvCxnSpPr>
            <p:nvPr/>
          </p:nvCxnSpPr>
          <p:spPr>
            <a:xfrm flipH="1">
              <a:off x="3237723" y="3974841"/>
              <a:ext cx="251925" cy="22171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8" name="フローチャート: 結合子 27">
              <a:extLst>
                <a:ext uri="{FF2B5EF4-FFF2-40B4-BE49-F238E27FC236}">
                  <a16:creationId xmlns:a16="http://schemas.microsoft.com/office/drawing/2014/main" id="{BD21A7D6-0761-484B-B9D6-7BD5377337A4}"/>
                </a:ext>
              </a:extLst>
            </p:cNvPr>
            <p:cNvSpPr/>
            <p:nvPr/>
          </p:nvSpPr>
          <p:spPr>
            <a:xfrm>
              <a:off x="3359020" y="3664598"/>
              <a:ext cx="223938" cy="17961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29" name="フローチャート: 結合子 28">
              <a:extLst>
                <a:ext uri="{FF2B5EF4-FFF2-40B4-BE49-F238E27FC236}">
                  <a16:creationId xmlns:a16="http://schemas.microsoft.com/office/drawing/2014/main" id="{816BD836-4EB4-401A-B360-CED8CCA4AFB4}"/>
                </a:ext>
              </a:extLst>
            </p:cNvPr>
            <p:cNvSpPr/>
            <p:nvPr/>
          </p:nvSpPr>
          <p:spPr>
            <a:xfrm>
              <a:off x="3013784" y="6208286"/>
              <a:ext cx="569173" cy="22626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grpSp>
      <p:sp>
        <p:nvSpPr>
          <p:cNvPr id="5" name="テキスト ボックス 4">
            <a:extLst>
              <a:ext uri="{FF2B5EF4-FFF2-40B4-BE49-F238E27FC236}">
                <a16:creationId xmlns:a16="http://schemas.microsoft.com/office/drawing/2014/main" id="{D950F7CD-DEB9-4ADA-B5B2-4A85E57D06FB}"/>
              </a:ext>
            </a:extLst>
          </p:cNvPr>
          <p:cNvSpPr txBox="1"/>
          <p:nvPr/>
        </p:nvSpPr>
        <p:spPr>
          <a:xfrm>
            <a:off x="194076" y="7459641"/>
            <a:ext cx="1951549" cy="376898"/>
          </a:xfrm>
          <a:prstGeom prst="rect">
            <a:avLst/>
          </a:prstGeom>
          <a:noFill/>
        </p:spPr>
        <p:txBody>
          <a:bodyPr wrap="square" rtlCol="0">
            <a:spAutoFit/>
          </a:bodyPr>
          <a:lstStyle/>
          <a:p>
            <a:r>
              <a:rPr kumimoji="1" lang="en-US" altLang="ja-JP" sz="1849">
                <a:solidFill>
                  <a:schemeClr val="accent5">
                    <a:lumMod val="75000"/>
                  </a:schemeClr>
                </a:solidFill>
              </a:rPr>
              <a:t>©A.Kuniyoshi</a:t>
            </a:r>
            <a:endParaRPr kumimoji="1" lang="ja-JP" altLang="en-US" sz="1849" dirty="0">
              <a:solidFill>
                <a:schemeClr val="accent5">
                  <a:lumMod val="75000"/>
                </a:schemeClr>
              </a:solidFill>
            </a:endParaRPr>
          </a:p>
        </p:txBody>
      </p:sp>
      <p:sp>
        <p:nvSpPr>
          <p:cNvPr id="7" name="テキスト ボックス 6">
            <a:extLst>
              <a:ext uri="{FF2B5EF4-FFF2-40B4-BE49-F238E27FC236}">
                <a16:creationId xmlns:a16="http://schemas.microsoft.com/office/drawing/2014/main" id="{ACB8DB39-EDAB-4ABC-8A4F-7F600A607431}"/>
              </a:ext>
            </a:extLst>
          </p:cNvPr>
          <p:cNvSpPr txBox="1"/>
          <p:nvPr/>
        </p:nvSpPr>
        <p:spPr>
          <a:xfrm>
            <a:off x="4501091" y="3962400"/>
            <a:ext cx="5892800" cy="2800767"/>
          </a:xfrm>
          <a:prstGeom prst="rect">
            <a:avLst/>
          </a:prstGeom>
          <a:noFill/>
        </p:spPr>
        <p:txBody>
          <a:bodyPr wrap="square" rtlCol="0">
            <a:spAutoFit/>
          </a:bodyPr>
          <a:lstStyle/>
          <a:p>
            <a:r>
              <a:rPr kumimoji="1" lang="ja-JP" altLang="en-US" sz="4400" dirty="0">
                <a:solidFill>
                  <a:schemeClr val="accent1">
                    <a:lumMod val="50000"/>
                  </a:schemeClr>
                </a:solidFill>
                <a:latin typeface="BIZ UDP明朝 Medium" panose="02020500000000000000" pitchFamily="18" charset="-128"/>
                <a:ea typeface="BIZ UDP明朝 Medium" panose="02020500000000000000" pitchFamily="18" charset="-128"/>
              </a:rPr>
              <a:t>顎の骨を親指で押圧する＋耳下までスムースに流す。　</a:t>
            </a:r>
            <a:r>
              <a:rPr kumimoji="1" lang="en-US" altLang="ja-JP" sz="4400" dirty="0">
                <a:solidFill>
                  <a:schemeClr val="accent1">
                    <a:lumMod val="50000"/>
                  </a:schemeClr>
                </a:solidFill>
                <a:latin typeface="BIZ UDP明朝 Medium" panose="02020500000000000000" pitchFamily="18" charset="-128"/>
                <a:ea typeface="BIZ UDP明朝 Medium" panose="02020500000000000000" pitchFamily="18" charset="-128"/>
              </a:rPr>
              <a:t>1</a:t>
            </a:r>
            <a:r>
              <a:rPr kumimoji="1" lang="ja-JP" altLang="en-US" sz="4400" dirty="0">
                <a:solidFill>
                  <a:schemeClr val="accent1">
                    <a:lumMod val="50000"/>
                  </a:schemeClr>
                </a:solidFill>
                <a:latin typeface="BIZ UDP明朝 Medium" panose="02020500000000000000" pitchFamily="18" charset="-128"/>
                <a:ea typeface="BIZ UDP明朝 Medium" panose="02020500000000000000" pitchFamily="18" charset="-128"/>
              </a:rPr>
              <a:t>セット</a:t>
            </a:r>
            <a:endParaRPr kumimoji="1" lang="en-US" altLang="ja-JP" sz="4400" dirty="0">
              <a:solidFill>
                <a:schemeClr val="accent1">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accent1">
                    <a:lumMod val="50000"/>
                  </a:schemeClr>
                </a:solidFill>
                <a:latin typeface="BIZ UDP明朝 Medium" panose="02020500000000000000" pitchFamily="18" charset="-128"/>
                <a:ea typeface="BIZ UDP明朝 Medium" panose="02020500000000000000" pitchFamily="18" charset="-128"/>
              </a:rPr>
              <a:t>５回繰り返します。</a:t>
            </a:r>
          </a:p>
        </p:txBody>
      </p:sp>
    </p:spTree>
    <p:extLst>
      <p:ext uri="{BB962C8B-B14F-4D97-AF65-F5344CB8AC3E}">
        <p14:creationId xmlns:p14="http://schemas.microsoft.com/office/powerpoint/2010/main" val="1414084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人の顔の絵&#10;&#10;低い精度で自動的に生成された説明">
            <a:extLst>
              <a:ext uri="{FF2B5EF4-FFF2-40B4-BE49-F238E27FC236}">
                <a16:creationId xmlns:a16="http://schemas.microsoft.com/office/drawing/2014/main" id="{68AB19C4-1EA6-4900-8248-118A2B5F2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583" y="-539102"/>
            <a:ext cx="8625633" cy="8625633"/>
          </a:xfrm>
          <a:prstGeom prst="rect">
            <a:avLst/>
          </a:prstGeom>
        </p:spPr>
      </p:pic>
      <p:sp>
        <p:nvSpPr>
          <p:cNvPr id="3" name="テキスト ボックス 2">
            <a:extLst>
              <a:ext uri="{FF2B5EF4-FFF2-40B4-BE49-F238E27FC236}">
                <a16:creationId xmlns:a16="http://schemas.microsoft.com/office/drawing/2014/main" id="{64CED295-176B-419F-BD28-0233BB97EE31}"/>
              </a:ext>
            </a:extLst>
          </p:cNvPr>
          <p:cNvSpPr txBox="1"/>
          <p:nvPr/>
        </p:nvSpPr>
        <p:spPr>
          <a:xfrm>
            <a:off x="4521200" y="1219200"/>
            <a:ext cx="5886996" cy="5783635"/>
          </a:xfrm>
          <a:prstGeom prst="rect">
            <a:avLst/>
          </a:prstGeom>
          <a:noFill/>
        </p:spPr>
        <p:txBody>
          <a:bodyPr wrap="square">
            <a:spAutoFit/>
          </a:bodyPr>
          <a:lstStyle/>
          <a:p>
            <a:r>
              <a:rPr kumimoji="1" lang="ja-JP" altLang="en-US" sz="4623" dirty="0">
                <a:solidFill>
                  <a:srgbClr val="002060"/>
                </a:solidFill>
                <a:latin typeface="BIZ UDP明朝 Medium" panose="02020500000000000000" pitchFamily="18" charset="-128"/>
                <a:ea typeface="BIZ UDP明朝 Medium" panose="02020500000000000000" pitchFamily="18" charset="-128"/>
              </a:rPr>
              <a:t>②顎の中心から</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耳方向へ！</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耳下からそのまま耳裏に移動し、手のひら</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全体で鎖骨のくぼみ</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まで優しくリンパを</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流します。</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③５回繰り返します。</a:t>
            </a:r>
          </a:p>
        </p:txBody>
      </p:sp>
      <p:grpSp>
        <p:nvGrpSpPr>
          <p:cNvPr id="5" name="グループ化 4">
            <a:extLst>
              <a:ext uri="{FF2B5EF4-FFF2-40B4-BE49-F238E27FC236}">
                <a16:creationId xmlns:a16="http://schemas.microsoft.com/office/drawing/2014/main" id="{11D22631-315B-4960-A37C-033956EF3C4C}"/>
              </a:ext>
            </a:extLst>
          </p:cNvPr>
          <p:cNvGrpSpPr/>
          <p:nvPr/>
        </p:nvGrpSpPr>
        <p:grpSpPr>
          <a:xfrm>
            <a:off x="2458308" y="4234647"/>
            <a:ext cx="1682001" cy="3200836"/>
            <a:chOff x="2127380" y="3664598"/>
            <a:chExt cx="1455578" cy="2769954"/>
          </a:xfrm>
          <a:solidFill>
            <a:srgbClr val="0070C0"/>
          </a:solidFill>
        </p:grpSpPr>
        <p:cxnSp>
          <p:nvCxnSpPr>
            <p:cNvPr id="6" name="直線矢印コネクタ 5">
              <a:extLst>
                <a:ext uri="{FF2B5EF4-FFF2-40B4-BE49-F238E27FC236}">
                  <a16:creationId xmlns:a16="http://schemas.microsoft.com/office/drawing/2014/main" id="{5A8EDD3E-7047-4AD2-8C5B-ADA06B184DFE}"/>
                </a:ext>
              </a:extLst>
            </p:cNvPr>
            <p:cNvCxnSpPr>
              <a:cxnSpLocks/>
            </p:cNvCxnSpPr>
            <p:nvPr/>
          </p:nvCxnSpPr>
          <p:spPr>
            <a:xfrm flipV="1">
              <a:off x="2127380" y="3778898"/>
              <a:ext cx="1119673" cy="1138335"/>
            </a:xfrm>
            <a:prstGeom prst="straightConnector1">
              <a:avLst/>
            </a:prstGeom>
            <a:grpFill/>
            <a:ln w="57150">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AE54D65B-2721-4D2E-BEB1-D68767F7880F}"/>
                </a:ext>
              </a:extLst>
            </p:cNvPr>
            <p:cNvCxnSpPr>
              <a:cxnSpLocks/>
            </p:cNvCxnSpPr>
            <p:nvPr/>
          </p:nvCxnSpPr>
          <p:spPr>
            <a:xfrm flipV="1">
              <a:off x="2248678" y="4217436"/>
              <a:ext cx="1063689" cy="765111"/>
            </a:xfrm>
            <a:prstGeom prst="straightConnector1">
              <a:avLst/>
            </a:prstGeom>
            <a:grpFill/>
            <a:ln w="57150">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ECA8FE02-84CF-47C6-A3F1-1FF9BA9158FB}"/>
                </a:ext>
              </a:extLst>
            </p:cNvPr>
            <p:cNvCxnSpPr>
              <a:cxnSpLocks/>
            </p:cNvCxnSpPr>
            <p:nvPr/>
          </p:nvCxnSpPr>
          <p:spPr>
            <a:xfrm flipH="1">
              <a:off x="3237723" y="3974841"/>
              <a:ext cx="251925" cy="2217116"/>
            </a:xfrm>
            <a:prstGeom prst="straightConnector1">
              <a:avLst/>
            </a:prstGeom>
            <a:grpFill/>
            <a:ln w="57150">
              <a:tailEnd type="triangle"/>
            </a:ln>
          </p:spPr>
          <p:style>
            <a:lnRef idx="1">
              <a:schemeClr val="accent1"/>
            </a:lnRef>
            <a:fillRef idx="0">
              <a:schemeClr val="accent1"/>
            </a:fillRef>
            <a:effectRef idx="0">
              <a:schemeClr val="accent1"/>
            </a:effectRef>
            <a:fontRef idx="minor">
              <a:schemeClr val="tx1"/>
            </a:fontRef>
          </p:style>
        </p:cxnSp>
        <p:sp>
          <p:nvSpPr>
            <p:cNvPr id="9" name="フローチャート: 結合子 8">
              <a:extLst>
                <a:ext uri="{FF2B5EF4-FFF2-40B4-BE49-F238E27FC236}">
                  <a16:creationId xmlns:a16="http://schemas.microsoft.com/office/drawing/2014/main" id="{58F8DFE9-EE31-424A-8A63-47B01764DAB2}"/>
                </a:ext>
              </a:extLst>
            </p:cNvPr>
            <p:cNvSpPr/>
            <p:nvPr/>
          </p:nvSpPr>
          <p:spPr>
            <a:xfrm>
              <a:off x="3359020" y="3664598"/>
              <a:ext cx="223938" cy="179614"/>
            </a:xfrm>
            <a:prstGeom prst="flowChartConnec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10" name="フローチャート: 結合子 9">
              <a:extLst>
                <a:ext uri="{FF2B5EF4-FFF2-40B4-BE49-F238E27FC236}">
                  <a16:creationId xmlns:a16="http://schemas.microsoft.com/office/drawing/2014/main" id="{A99AD93B-C64A-4420-9900-8105849E5C0B}"/>
                </a:ext>
              </a:extLst>
            </p:cNvPr>
            <p:cNvSpPr/>
            <p:nvPr/>
          </p:nvSpPr>
          <p:spPr>
            <a:xfrm>
              <a:off x="3013784" y="6208286"/>
              <a:ext cx="569173" cy="226266"/>
            </a:xfrm>
            <a:prstGeom prst="flowChartConnec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grpSp>
      <p:sp>
        <p:nvSpPr>
          <p:cNvPr id="2" name="テキスト ボックス 1">
            <a:extLst>
              <a:ext uri="{FF2B5EF4-FFF2-40B4-BE49-F238E27FC236}">
                <a16:creationId xmlns:a16="http://schemas.microsoft.com/office/drawing/2014/main" id="{0493CB15-884B-47E2-81F2-EB9E74E20F88}"/>
              </a:ext>
            </a:extLst>
          </p:cNvPr>
          <p:cNvSpPr txBox="1"/>
          <p:nvPr/>
        </p:nvSpPr>
        <p:spPr>
          <a:xfrm>
            <a:off x="2" y="7533583"/>
            <a:ext cx="1681997"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1675338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の顔の絵&#10;&#10;低い精度で自動的に生成された説明">
            <a:extLst>
              <a:ext uri="{FF2B5EF4-FFF2-40B4-BE49-F238E27FC236}">
                <a16:creationId xmlns:a16="http://schemas.microsoft.com/office/drawing/2014/main" id="{127AE13D-5340-445B-8C32-AF3E0734E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557" y="-959600"/>
            <a:ext cx="8625633" cy="8625633"/>
          </a:xfrm>
          <a:prstGeom prst="rect">
            <a:avLst/>
          </a:prstGeom>
        </p:spPr>
      </p:pic>
      <p:grpSp>
        <p:nvGrpSpPr>
          <p:cNvPr id="4" name="グループ化 3">
            <a:extLst>
              <a:ext uri="{FF2B5EF4-FFF2-40B4-BE49-F238E27FC236}">
                <a16:creationId xmlns:a16="http://schemas.microsoft.com/office/drawing/2014/main" id="{9F87FDAE-920D-436C-9DA6-2462352840DE}"/>
              </a:ext>
            </a:extLst>
          </p:cNvPr>
          <p:cNvGrpSpPr/>
          <p:nvPr/>
        </p:nvGrpSpPr>
        <p:grpSpPr>
          <a:xfrm>
            <a:off x="1800601" y="3353217"/>
            <a:ext cx="2331749" cy="1638869"/>
            <a:chOff x="1306286" y="3163078"/>
            <a:chExt cx="2017860" cy="1418252"/>
          </a:xfrm>
        </p:grpSpPr>
        <p:cxnSp>
          <p:nvCxnSpPr>
            <p:cNvPr id="5" name="直線コネクタ 4">
              <a:extLst>
                <a:ext uri="{FF2B5EF4-FFF2-40B4-BE49-F238E27FC236}">
                  <a16:creationId xmlns:a16="http://schemas.microsoft.com/office/drawing/2014/main" id="{BBC69987-C2ED-4F23-B514-4D9AC0ABC0F6}"/>
                </a:ext>
              </a:extLst>
            </p:cNvPr>
            <p:cNvCxnSpPr>
              <a:cxnSpLocks/>
            </p:cNvCxnSpPr>
            <p:nvPr/>
          </p:nvCxnSpPr>
          <p:spPr>
            <a:xfrm flipV="1">
              <a:off x="1306286" y="3945294"/>
              <a:ext cx="363894" cy="636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A0287A39-5972-4848-A3DF-5D6A3430C75A}"/>
                </a:ext>
              </a:extLst>
            </p:cNvPr>
            <p:cNvCxnSpPr>
              <a:cxnSpLocks/>
            </p:cNvCxnSpPr>
            <p:nvPr/>
          </p:nvCxnSpPr>
          <p:spPr>
            <a:xfrm>
              <a:off x="2157093" y="3945294"/>
              <a:ext cx="345695" cy="636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7B23C997-AB29-4D14-BB94-1871119D3CF5}"/>
                </a:ext>
              </a:extLst>
            </p:cNvPr>
            <p:cNvCxnSpPr>
              <a:cxnSpLocks/>
            </p:cNvCxnSpPr>
            <p:nvPr/>
          </p:nvCxnSpPr>
          <p:spPr>
            <a:xfrm flipV="1">
              <a:off x="2157093" y="3163078"/>
              <a:ext cx="1080629" cy="7822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69908A2C-60D5-45B3-A0C6-EAC2F741B708}"/>
                </a:ext>
              </a:extLst>
            </p:cNvPr>
            <p:cNvCxnSpPr>
              <a:cxnSpLocks/>
            </p:cNvCxnSpPr>
            <p:nvPr/>
          </p:nvCxnSpPr>
          <p:spPr>
            <a:xfrm flipV="1">
              <a:off x="2239347" y="3309260"/>
              <a:ext cx="1003870" cy="8381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29BA17AC-0540-4428-B11F-6BFB272D5501}"/>
                </a:ext>
              </a:extLst>
            </p:cNvPr>
            <p:cNvCxnSpPr>
              <a:cxnSpLocks/>
            </p:cNvCxnSpPr>
            <p:nvPr/>
          </p:nvCxnSpPr>
          <p:spPr>
            <a:xfrm flipV="1">
              <a:off x="2459181" y="3488095"/>
              <a:ext cx="864965" cy="10279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8" name="テキスト ボックス 7">
            <a:extLst>
              <a:ext uri="{FF2B5EF4-FFF2-40B4-BE49-F238E27FC236}">
                <a16:creationId xmlns:a16="http://schemas.microsoft.com/office/drawing/2014/main" id="{950BE25B-05BA-43ED-B980-A14E2E4BBD40}"/>
              </a:ext>
            </a:extLst>
          </p:cNvPr>
          <p:cNvSpPr txBox="1"/>
          <p:nvPr/>
        </p:nvSpPr>
        <p:spPr>
          <a:xfrm>
            <a:off x="3946227" y="258768"/>
            <a:ext cx="6792686" cy="1657377"/>
          </a:xfrm>
          <a:prstGeom prst="rect">
            <a:avLst/>
          </a:prstGeom>
          <a:noFill/>
        </p:spPr>
        <p:txBody>
          <a:bodyPr wrap="square" rtlCol="0">
            <a:spAutoFit/>
          </a:bodyPr>
          <a:lstStyle/>
          <a:p>
            <a:r>
              <a:rPr kumimoji="1" lang="en-US" altLang="ja-JP" sz="5085" dirty="0">
                <a:solidFill>
                  <a:srgbClr val="0070C0"/>
                </a:solidFill>
                <a:latin typeface="BIZ UDゴシック" panose="020B0400000000000000" pitchFamily="49" charset="-128"/>
                <a:ea typeface="BIZ UDゴシック" panose="020B0400000000000000" pitchFamily="49" charset="-128"/>
              </a:rPr>
              <a:t>【</a:t>
            </a:r>
            <a:r>
              <a:rPr kumimoji="1" lang="ja-JP" altLang="en-US" sz="5085" dirty="0">
                <a:solidFill>
                  <a:schemeClr val="accent5">
                    <a:lumMod val="75000"/>
                  </a:schemeClr>
                </a:solidFill>
                <a:latin typeface="BIZ UDゴシック" panose="020B0400000000000000" pitchFamily="49" charset="-128"/>
                <a:ea typeface="BIZ UDゴシック" panose="020B0400000000000000" pitchFamily="49" charset="-128"/>
              </a:rPr>
              <a:t>ほ</a:t>
            </a:r>
            <a:r>
              <a:rPr kumimoji="1" lang="ja-JP" altLang="en-US" sz="5085" dirty="0">
                <a:solidFill>
                  <a:srgbClr val="0070C0"/>
                </a:solidFill>
                <a:latin typeface="BIZ UDゴシック" panose="020B0400000000000000" pitchFamily="49" charset="-128"/>
                <a:ea typeface="BIZ UDゴシック" panose="020B0400000000000000" pitchFamily="49" charset="-128"/>
              </a:rPr>
              <a:t>うれい線の</a:t>
            </a:r>
            <a:endParaRPr kumimoji="1" lang="en-US" altLang="ja-JP" sz="5085" dirty="0">
              <a:solidFill>
                <a:srgbClr val="0070C0"/>
              </a:solidFill>
              <a:latin typeface="BIZ UDゴシック" panose="020B0400000000000000" pitchFamily="49" charset="-128"/>
              <a:ea typeface="BIZ UDゴシック" panose="020B0400000000000000" pitchFamily="49" charset="-128"/>
            </a:endParaRPr>
          </a:p>
          <a:p>
            <a:r>
              <a:rPr kumimoji="1" lang="ja-JP" altLang="en-US" sz="5085" dirty="0">
                <a:solidFill>
                  <a:srgbClr val="0070C0"/>
                </a:solidFill>
                <a:latin typeface="BIZ UDゴシック" panose="020B0400000000000000" pitchFamily="49" charset="-128"/>
                <a:ea typeface="BIZ UDゴシック" panose="020B0400000000000000" pitchFamily="49" charset="-128"/>
              </a:rPr>
              <a:t>　　　リフトアップ</a:t>
            </a:r>
            <a:r>
              <a:rPr kumimoji="1" lang="en-US" altLang="ja-JP" sz="5085" dirty="0">
                <a:solidFill>
                  <a:srgbClr val="0070C0"/>
                </a:solidFill>
                <a:latin typeface="BIZ UDゴシック" panose="020B0400000000000000" pitchFamily="49" charset="-128"/>
                <a:ea typeface="BIZ UDゴシック" panose="020B0400000000000000" pitchFamily="49" charset="-128"/>
              </a:rPr>
              <a:t>】</a:t>
            </a:r>
            <a:endParaRPr kumimoji="1" lang="ja-JP" altLang="en-US" sz="5085" dirty="0">
              <a:solidFill>
                <a:srgbClr val="0070C0"/>
              </a:solidFill>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FC9DA630-E16F-402D-A55C-3954266C90B5}"/>
              </a:ext>
            </a:extLst>
          </p:cNvPr>
          <p:cNvSpPr txBox="1"/>
          <p:nvPr/>
        </p:nvSpPr>
        <p:spPr>
          <a:xfrm>
            <a:off x="5110688" y="2535445"/>
            <a:ext cx="5162127" cy="4360040"/>
          </a:xfrm>
          <a:prstGeom prst="rect">
            <a:avLst/>
          </a:prstGeom>
          <a:noFill/>
        </p:spPr>
        <p:txBody>
          <a:bodyPr wrap="square" rtlCol="0">
            <a:spAutoFit/>
          </a:bodyPr>
          <a:lstStyle/>
          <a:p>
            <a:r>
              <a:rPr kumimoji="1" lang="ja-JP" altLang="en-US" sz="4622" dirty="0">
                <a:solidFill>
                  <a:srgbClr val="002060"/>
                </a:solidFill>
                <a:latin typeface="BIZ UDP明朝 Medium" panose="02020500000000000000" pitchFamily="18" charset="-128"/>
                <a:ea typeface="BIZ UDP明朝 Medium" panose="02020500000000000000" pitchFamily="18" charset="-128"/>
              </a:rPr>
              <a:t>①指を三角に</a:t>
            </a:r>
            <a:endParaRPr kumimoji="1" lang="en-US" altLang="ja-JP" sz="4622"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2" dirty="0">
                <a:solidFill>
                  <a:srgbClr val="002060"/>
                </a:solidFill>
                <a:latin typeface="BIZ UDP明朝 Medium" panose="02020500000000000000" pitchFamily="18" charset="-128"/>
                <a:ea typeface="BIZ UDP明朝 Medium" panose="02020500000000000000" pitchFamily="18" charset="-128"/>
              </a:rPr>
              <a:t>します。</a:t>
            </a:r>
            <a:endParaRPr kumimoji="1" lang="en-US" altLang="ja-JP" sz="4622"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2" dirty="0">
                <a:solidFill>
                  <a:srgbClr val="002060"/>
                </a:solidFill>
                <a:latin typeface="BIZ UDP明朝 Medium" panose="02020500000000000000" pitchFamily="18" charset="-128"/>
                <a:ea typeface="BIZ UDP明朝 Medium" panose="02020500000000000000" pitchFamily="18" charset="-128"/>
              </a:rPr>
              <a:t>②人差し指を</a:t>
            </a:r>
            <a:endParaRPr kumimoji="1" lang="en-US" altLang="ja-JP" sz="4622"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2" dirty="0">
                <a:solidFill>
                  <a:srgbClr val="002060"/>
                </a:solidFill>
                <a:latin typeface="BIZ UDP明朝 Medium" panose="02020500000000000000" pitchFamily="18" charset="-128"/>
                <a:ea typeface="BIZ UDP明朝 Medium" panose="02020500000000000000" pitchFamily="18" charset="-128"/>
              </a:rPr>
              <a:t>ほうれい線に</a:t>
            </a:r>
            <a:endParaRPr kumimoji="1" lang="en-US" altLang="ja-JP" sz="4622"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2" dirty="0">
                <a:solidFill>
                  <a:srgbClr val="002060"/>
                </a:solidFill>
                <a:latin typeface="BIZ UDP明朝 Medium" panose="02020500000000000000" pitchFamily="18" charset="-128"/>
                <a:ea typeface="BIZ UDP明朝 Medium" panose="02020500000000000000" pitchFamily="18" charset="-128"/>
              </a:rPr>
              <a:t>合わせ、そのまま</a:t>
            </a:r>
            <a:endParaRPr kumimoji="1" lang="en-US" altLang="ja-JP" sz="4622"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2" dirty="0">
                <a:solidFill>
                  <a:srgbClr val="002060"/>
                </a:solidFill>
                <a:latin typeface="BIZ UDP明朝 Medium" panose="02020500000000000000" pitchFamily="18" charset="-128"/>
                <a:ea typeface="BIZ UDP明朝 Medium" panose="02020500000000000000" pitchFamily="18" charset="-128"/>
              </a:rPr>
              <a:t>耳の方向へ。</a:t>
            </a:r>
            <a:endParaRPr kumimoji="1" lang="en-US" altLang="ja-JP" sz="4622" dirty="0">
              <a:solidFill>
                <a:srgbClr val="002060"/>
              </a:solidFill>
              <a:latin typeface="BIZ UDP明朝 Medium" panose="02020500000000000000" pitchFamily="18" charset="-128"/>
              <a:ea typeface="BIZ UDP明朝 Medium" panose="02020500000000000000" pitchFamily="18" charset="-128"/>
            </a:endParaRPr>
          </a:p>
        </p:txBody>
      </p:sp>
      <p:sp>
        <p:nvSpPr>
          <p:cNvPr id="3" name="テキスト ボックス 2">
            <a:extLst>
              <a:ext uri="{FF2B5EF4-FFF2-40B4-BE49-F238E27FC236}">
                <a16:creationId xmlns:a16="http://schemas.microsoft.com/office/drawing/2014/main" id="{6015694B-6CA7-42BB-9346-FD726F5BBC0B}"/>
              </a:ext>
            </a:extLst>
          </p:cNvPr>
          <p:cNvSpPr txBox="1"/>
          <p:nvPr/>
        </p:nvSpPr>
        <p:spPr>
          <a:xfrm>
            <a:off x="140167" y="7470424"/>
            <a:ext cx="1962331" cy="376898"/>
          </a:xfrm>
          <a:prstGeom prst="rect">
            <a:avLst/>
          </a:prstGeom>
          <a:noFill/>
        </p:spPr>
        <p:txBody>
          <a:bodyPr wrap="square" rtlCol="0">
            <a:spAutoFit/>
          </a:bodyPr>
          <a:lstStyle/>
          <a:p>
            <a:r>
              <a:rPr kumimoji="1" lang="en-US" altLang="ja-JP" sz="1849">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3778126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の顔の絵&#10;&#10;低い精度で自動的に生成された説明">
            <a:extLst>
              <a:ext uri="{FF2B5EF4-FFF2-40B4-BE49-F238E27FC236}">
                <a16:creationId xmlns:a16="http://schemas.microsoft.com/office/drawing/2014/main" id="{D4169E64-8BFE-492B-97BD-A07318F95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74" y="-862566"/>
            <a:ext cx="8625633" cy="8625633"/>
          </a:xfrm>
          <a:prstGeom prst="rect">
            <a:avLst/>
          </a:prstGeom>
        </p:spPr>
      </p:pic>
      <p:grpSp>
        <p:nvGrpSpPr>
          <p:cNvPr id="4" name="グループ化 3">
            <a:extLst>
              <a:ext uri="{FF2B5EF4-FFF2-40B4-BE49-F238E27FC236}">
                <a16:creationId xmlns:a16="http://schemas.microsoft.com/office/drawing/2014/main" id="{7BA361D0-A829-4061-80F4-9A4F09FB44CB}"/>
              </a:ext>
            </a:extLst>
          </p:cNvPr>
          <p:cNvGrpSpPr/>
          <p:nvPr/>
        </p:nvGrpSpPr>
        <p:grpSpPr>
          <a:xfrm>
            <a:off x="1606525" y="3450251"/>
            <a:ext cx="2331749" cy="1638869"/>
            <a:chOff x="1306286" y="3163078"/>
            <a:chExt cx="2017860" cy="1418252"/>
          </a:xfrm>
        </p:grpSpPr>
        <p:cxnSp>
          <p:nvCxnSpPr>
            <p:cNvPr id="5" name="直線コネクタ 4">
              <a:extLst>
                <a:ext uri="{FF2B5EF4-FFF2-40B4-BE49-F238E27FC236}">
                  <a16:creationId xmlns:a16="http://schemas.microsoft.com/office/drawing/2014/main" id="{195B1A89-B396-4E21-97EE-62B37A825218}"/>
                </a:ext>
              </a:extLst>
            </p:cNvPr>
            <p:cNvCxnSpPr>
              <a:cxnSpLocks/>
            </p:cNvCxnSpPr>
            <p:nvPr/>
          </p:nvCxnSpPr>
          <p:spPr>
            <a:xfrm flipV="1">
              <a:off x="1306286" y="3945294"/>
              <a:ext cx="363894" cy="636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C7934691-344E-442E-811D-B473C2E9CB31}"/>
                </a:ext>
              </a:extLst>
            </p:cNvPr>
            <p:cNvCxnSpPr>
              <a:cxnSpLocks/>
            </p:cNvCxnSpPr>
            <p:nvPr/>
          </p:nvCxnSpPr>
          <p:spPr>
            <a:xfrm>
              <a:off x="2157093" y="3945294"/>
              <a:ext cx="345695" cy="636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8278EF5D-09FA-4A81-BDD4-B8CED50F4CFC}"/>
                </a:ext>
              </a:extLst>
            </p:cNvPr>
            <p:cNvCxnSpPr>
              <a:cxnSpLocks/>
            </p:cNvCxnSpPr>
            <p:nvPr/>
          </p:nvCxnSpPr>
          <p:spPr>
            <a:xfrm flipV="1">
              <a:off x="2157093" y="3163078"/>
              <a:ext cx="1080629" cy="7822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70D0CC2E-7994-4413-A793-BB6F8077162A}"/>
                </a:ext>
              </a:extLst>
            </p:cNvPr>
            <p:cNvCxnSpPr>
              <a:cxnSpLocks/>
            </p:cNvCxnSpPr>
            <p:nvPr/>
          </p:nvCxnSpPr>
          <p:spPr>
            <a:xfrm flipV="1">
              <a:off x="2239347" y="3309260"/>
              <a:ext cx="1003870" cy="8381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7C5299A6-020C-4597-A07C-7B2DD1F82951}"/>
                </a:ext>
              </a:extLst>
            </p:cNvPr>
            <p:cNvCxnSpPr>
              <a:cxnSpLocks/>
            </p:cNvCxnSpPr>
            <p:nvPr/>
          </p:nvCxnSpPr>
          <p:spPr>
            <a:xfrm flipV="1">
              <a:off x="2459181" y="3488095"/>
              <a:ext cx="864965" cy="10279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13" name="テキスト ボックス 12">
            <a:extLst>
              <a:ext uri="{FF2B5EF4-FFF2-40B4-BE49-F238E27FC236}">
                <a16:creationId xmlns:a16="http://schemas.microsoft.com/office/drawing/2014/main" id="{25177318-3BE7-4077-9F8A-C87A4009F518}"/>
              </a:ext>
            </a:extLst>
          </p:cNvPr>
          <p:cNvSpPr txBox="1"/>
          <p:nvPr/>
        </p:nvSpPr>
        <p:spPr>
          <a:xfrm>
            <a:off x="4577653" y="2155235"/>
            <a:ext cx="5644046" cy="2937471"/>
          </a:xfrm>
          <a:prstGeom prst="rect">
            <a:avLst/>
          </a:prstGeom>
          <a:noFill/>
        </p:spPr>
        <p:txBody>
          <a:bodyPr wrap="square">
            <a:spAutoFit/>
          </a:bodyPr>
          <a:lstStyle/>
          <a:p>
            <a:r>
              <a:rPr kumimoji="1" lang="ja-JP" altLang="en-US" sz="4622" dirty="0">
                <a:solidFill>
                  <a:srgbClr val="002060"/>
                </a:solidFill>
                <a:latin typeface="BIZ UDP明朝 Medium" panose="02020500000000000000" pitchFamily="18" charset="-128"/>
                <a:ea typeface="BIZ UDP明朝 Medium" panose="02020500000000000000" pitchFamily="18" charset="-128"/>
              </a:rPr>
              <a:t>③しっかりゆっくりと</a:t>
            </a:r>
            <a:endParaRPr kumimoji="1" lang="en-US" altLang="ja-JP" sz="4622"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2" dirty="0">
                <a:solidFill>
                  <a:srgbClr val="002060"/>
                </a:solidFill>
                <a:latin typeface="BIZ UDP明朝 Medium" panose="02020500000000000000" pitchFamily="18" charset="-128"/>
                <a:ea typeface="BIZ UDP明朝 Medium" panose="02020500000000000000" pitchFamily="18" charset="-128"/>
              </a:rPr>
              <a:t>筋肉を引き上げます。</a:t>
            </a:r>
            <a:endParaRPr kumimoji="1" lang="en-US" altLang="ja-JP" sz="4622"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4622"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2" dirty="0">
                <a:solidFill>
                  <a:srgbClr val="002060"/>
                </a:solidFill>
                <a:latin typeface="BIZ UDP明朝 Medium" panose="02020500000000000000" pitchFamily="18" charset="-128"/>
                <a:ea typeface="BIZ UDP明朝 Medium" panose="02020500000000000000" pitchFamily="18" charset="-128"/>
              </a:rPr>
              <a:t>④５回繰り返します。</a:t>
            </a:r>
          </a:p>
        </p:txBody>
      </p:sp>
      <p:sp>
        <p:nvSpPr>
          <p:cNvPr id="3" name="テキスト ボックス 2">
            <a:extLst>
              <a:ext uri="{FF2B5EF4-FFF2-40B4-BE49-F238E27FC236}">
                <a16:creationId xmlns:a16="http://schemas.microsoft.com/office/drawing/2014/main" id="{E430A3C8-E3C4-48AD-99D5-DA4B43BFCE2F}"/>
              </a:ext>
            </a:extLst>
          </p:cNvPr>
          <p:cNvSpPr txBox="1"/>
          <p:nvPr/>
        </p:nvSpPr>
        <p:spPr>
          <a:xfrm>
            <a:off x="215644" y="7533582"/>
            <a:ext cx="2102499"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735607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7005FCF4-820F-4158-A85C-F917184C7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911320"/>
            <a:ext cx="8625633" cy="8625633"/>
          </a:xfrm>
          <a:prstGeom prst="rect">
            <a:avLst/>
          </a:prstGeom>
        </p:spPr>
      </p:pic>
      <p:sp>
        <p:nvSpPr>
          <p:cNvPr id="4" name="テキスト ボックス 3">
            <a:extLst>
              <a:ext uri="{FF2B5EF4-FFF2-40B4-BE49-F238E27FC236}">
                <a16:creationId xmlns:a16="http://schemas.microsoft.com/office/drawing/2014/main" id="{51226CEE-FE7E-40F8-A2DE-A8405A422ADC}"/>
              </a:ext>
            </a:extLst>
          </p:cNvPr>
          <p:cNvSpPr txBox="1"/>
          <p:nvPr/>
        </p:nvSpPr>
        <p:spPr>
          <a:xfrm>
            <a:off x="4902200" y="1026498"/>
            <a:ext cx="5486399" cy="6637010"/>
          </a:xfrm>
          <a:prstGeom prst="rect">
            <a:avLst/>
          </a:prstGeom>
          <a:noFill/>
        </p:spPr>
        <p:txBody>
          <a:bodyPr wrap="square" rtlCol="0">
            <a:spAutoFit/>
          </a:bodyPr>
          <a:lstStyle/>
          <a:p>
            <a:r>
              <a:rPr kumimoji="1" lang="en-US" altLang="ja-JP" sz="5084" dirty="0">
                <a:solidFill>
                  <a:srgbClr val="0070C0"/>
                </a:solidFill>
                <a:latin typeface="BIZ UDゴシック" panose="020B0400000000000000" pitchFamily="49" charset="-128"/>
                <a:ea typeface="BIZ UDゴシック" panose="020B0400000000000000" pitchFamily="49" charset="-128"/>
              </a:rPr>
              <a:t>【</a:t>
            </a:r>
            <a:r>
              <a:rPr kumimoji="1" lang="ja-JP" altLang="en-US" sz="5084" dirty="0">
                <a:solidFill>
                  <a:srgbClr val="0070C0"/>
                </a:solidFill>
                <a:latin typeface="BIZ UDゴシック" panose="020B0400000000000000" pitchFamily="49" charset="-128"/>
                <a:ea typeface="BIZ UDゴシック" panose="020B0400000000000000" pitchFamily="49" charset="-128"/>
              </a:rPr>
              <a:t>クロージング</a:t>
            </a:r>
            <a:r>
              <a:rPr kumimoji="1" lang="en-US" altLang="ja-JP" sz="5084" dirty="0">
                <a:solidFill>
                  <a:srgbClr val="0070C0"/>
                </a:solidFill>
                <a:latin typeface="BIZ UDゴシック" panose="020B0400000000000000" pitchFamily="49" charset="-128"/>
                <a:ea typeface="BIZ UDゴシック" panose="020B0400000000000000" pitchFamily="49" charset="-128"/>
              </a:rPr>
              <a:t>】</a:t>
            </a:r>
          </a:p>
          <a:p>
            <a:endParaRPr kumimoji="1" lang="en-US" altLang="ja-JP" sz="5084" dirty="0">
              <a:solidFill>
                <a:srgbClr val="0070C0"/>
              </a:solidFill>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①耳前で行ったり</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4623" dirty="0">
                <a:solidFill>
                  <a:srgbClr val="002060"/>
                </a:solidFill>
                <a:latin typeface="BIZ UDP明朝 Medium" panose="02020500000000000000" pitchFamily="18" charset="-128"/>
                <a:ea typeface="BIZ UDP明朝 Medium" panose="02020500000000000000" pitchFamily="18" charset="-128"/>
              </a:rPr>
              <a:t>来たり上下に優しくゆっくり</a:t>
            </a:r>
            <a:r>
              <a:rPr kumimoji="1" lang="en-US" altLang="ja-JP" sz="4623" dirty="0">
                <a:solidFill>
                  <a:srgbClr val="002060"/>
                </a:solidFill>
                <a:latin typeface="BIZ UDP明朝 Medium" panose="02020500000000000000" pitchFamily="18" charset="-128"/>
                <a:ea typeface="BIZ UDP明朝 Medium" panose="02020500000000000000" pitchFamily="18" charset="-128"/>
              </a:rPr>
              <a:t>5</a:t>
            </a:r>
            <a:r>
              <a:rPr kumimoji="1" lang="ja-JP" altLang="en-US" sz="4623" dirty="0">
                <a:solidFill>
                  <a:srgbClr val="002060"/>
                </a:solidFill>
                <a:latin typeface="BIZ UDP明朝 Medium" panose="02020500000000000000" pitchFamily="18" charset="-128"/>
                <a:ea typeface="BIZ UDP明朝 Medium" panose="02020500000000000000" pitchFamily="18" charset="-128"/>
              </a:rPr>
              <a:t>往復</a:t>
            </a:r>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en-US" altLang="ja-JP" sz="4623" dirty="0">
              <a:solidFill>
                <a:srgbClr val="002060"/>
              </a:solidFill>
              <a:latin typeface="BIZ UDP明朝 Medium" panose="02020500000000000000" pitchFamily="18" charset="-128"/>
              <a:ea typeface="BIZ UDP明朝 Medium" panose="02020500000000000000" pitchFamily="18" charset="-128"/>
            </a:endParaRPr>
          </a:p>
          <a:p>
            <a:endParaRPr kumimoji="1" lang="ja-JP" altLang="en-US" sz="4623" dirty="0"/>
          </a:p>
        </p:txBody>
      </p:sp>
      <p:sp>
        <p:nvSpPr>
          <p:cNvPr id="5" name="矢印: 上下 4">
            <a:extLst>
              <a:ext uri="{FF2B5EF4-FFF2-40B4-BE49-F238E27FC236}">
                <a16:creationId xmlns:a16="http://schemas.microsoft.com/office/drawing/2014/main" id="{370760C6-B5F0-4555-BE5B-EBB1E38804A6}"/>
              </a:ext>
            </a:extLst>
          </p:cNvPr>
          <p:cNvSpPr/>
          <p:nvPr/>
        </p:nvSpPr>
        <p:spPr>
          <a:xfrm>
            <a:off x="3910288" y="3054913"/>
            <a:ext cx="301897" cy="142322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dirty="0"/>
          </a:p>
        </p:txBody>
      </p:sp>
      <p:sp>
        <p:nvSpPr>
          <p:cNvPr id="8" name="矢印: 上下 7">
            <a:extLst>
              <a:ext uri="{FF2B5EF4-FFF2-40B4-BE49-F238E27FC236}">
                <a16:creationId xmlns:a16="http://schemas.microsoft.com/office/drawing/2014/main" id="{6D836FC0-5EC9-49B4-9C00-B30B87299EC0}"/>
              </a:ext>
            </a:extLst>
          </p:cNvPr>
          <p:cNvSpPr/>
          <p:nvPr/>
        </p:nvSpPr>
        <p:spPr>
          <a:xfrm>
            <a:off x="920066" y="3141169"/>
            <a:ext cx="301897" cy="142322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6" name="テキスト ボックス 5">
            <a:extLst>
              <a:ext uri="{FF2B5EF4-FFF2-40B4-BE49-F238E27FC236}">
                <a16:creationId xmlns:a16="http://schemas.microsoft.com/office/drawing/2014/main" id="{40012A15-C3FD-4FAC-AFC6-A1392D53A06D}"/>
              </a:ext>
            </a:extLst>
          </p:cNvPr>
          <p:cNvSpPr txBox="1"/>
          <p:nvPr/>
        </p:nvSpPr>
        <p:spPr>
          <a:xfrm>
            <a:off x="398935" y="7525864"/>
            <a:ext cx="1962331" cy="376898"/>
          </a:xfrm>
          <a:prstGeom prst="rect">
            <a:avLst/>
          </a:prstGeom>
          <a:noFill/>
        </p:spPr>
        <p:txBody>
          <a:bodyPr wrap="square" rtlCol="0">
            <a:spAutoFit/>
          </a:bodyPr>
          <a:lstStyle/>
          <a:p>
            <a:endParaRPr kumimoji="1" lang="ja-JP" altLang="en-US" sz="1849" dirty="0"/>
          </a:p>
        </p:txBody>
      </p:sp>
      <p:sp>
        <p:nvSpPr>
          <p:cNvPr id="9" name="テキスト ボックス 8">
            <a:extLst>
              <a:ext uri="{FF2B5EF4-FFF2-40B4-BE49-F238E27FC236}">
                <a16:creationId xmlns:a16="http://schemas.microsoft.com/office/drawing/2014/main" id="{C15ECB98-ECF5-4C55-9CFF-FB35B94919B1}"/>
              </a:ext>
            </a:extLst>
          </p:cNvPr>
          <p:cNvSpPr txBox="1"/>
          <p:nvPr/>
        </p:nvSpPr>
        <p:spPr>
          <a:xfrm>
            <a:off x="64693" y="7490299"/>
            <a:ext cx="1962331"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1680667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シャツ, 帽子, カップ が含まれている画像&#10;&#10;自動的に生成された説明">
            <a:extLst>
              <a:ext uri="{FF2B5EF4-FFF2-40B4-BE49-F238E27FC236}">
                <a16:creationId xmlns:a16="http://schemas.microsoft.com/office/drawing/2014/main" id="{7CDB7584-6E07-4851-9C86-0B56674E5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84" y="1523344"/>
            <a:ext cx="4956981" cy="4914188"/>
          </a:xfrm>
          <a:prstGeom prst="rect">
            <a:avLst/>
          </a:prstGeom>
        </p:spPr>
      </p:pic>
      <p:sp>
        <p:nvSpPr>
          <p:cNvPr id="3" name="矢印: 上下 2">
            <a:extLst>
              <a:ext uri="{FF2B5EF4-FFF2-40B4-BE49-F238E27FC236}">
                <a16:creationId xmlns:a16="http://schemas.microsoft.com/office/drawing/2014/main" id="{EE5D0873-38C0-46D6-92AD-CAE115BC0CA9}"/>
              </a:ext>
            </a:extLst>
          </p:cNvPr>
          <p:cNvSpPr/>
          <p:nvPr/>
        </p:nvSpPr>
        <p:spPr>
          <a:xfrm>
            <a:off x="1930400" y="3200400"/>
            <a:ext cx="3048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下 3">
            <a:extLst>
              <a:ext uri="{FF2B5EF4-FFF2-40B4-BE49-F238E27FC236}">
                <a16:creationId xmlns:a16="http://schemas.microsoft.com/office/drawing/2014/main" id="{36DB1F3F-D243-4C7D-A96F-4E160A208638}"/>
              </a:ext>
            </a:extLst>
          </p:cNvPr>
          <p:cNvSpPr/>
          <p:nvPr/>
        </p:nvSpPr>
        <p:spPr>
          <a:xfrm>
            <a:off x="2388765" y="4267200"/>
            <a:ext cx="290110" cy="1600200"/>
          </a:xfrm>
          <a:prstGeom prst="downArrow">
            <a:avLst>
              <a:gd name="adj1" fmla="val 55000"/>
              <a:gd name="adj2" fmla="val 8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C8789985-ED59-42E2-AC05-8D04E44DE9E9}"/>
              </a:ext>
            </a:extLst>
          </p:cNvPr>
          <p:cNvSpPr/>
          <p:nvPr/>
        </p:nvSpPr>
        <p:spPr>
          <a:xfrm>
            <a:off x="2710625" y="5791200"/>
            <a:ext cx="591375"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8E99D87-D0C5-4044-B67D-4DD2289540A1}"/>
              </a:ext>
            </a:extLst>
          </p:cNvPr>
          <p:cNvSpPr txBox="1"/>
          <p:nvPr/>
        </p:nvSpPr>
        <p:spPr>
          <a:xfrm>
            <a:off x="177800" y="7284305"/>
            <a:ext cx="1752600"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sp>
        <p:nvSpPr>
          <p:cNvPr id="8" name="テキスト ボックス 7">
            <a:extLst>
              <a:ext uri="{FF2B5EF4-FFF2-40B4-BE49-F238E27FC236}">
                <a16:creationId xmlns:a16="http://schemas.microsoft.com/office/drawing/2014/main" id="{BA4F9DCE-8BFB-466E-9867-9230F2A60DF6}"/>
              </a:ext>
            </a:extLst>
          </p:cNvPr>
          <p:cNvSpPr txBox="1"/>
          <p:nvPr/>
        </p:nvSpPr>
        <p:spPr>
          <a:xfrm>
            <a:off x="4749800" y="1523344"/>
            <a:ext cx="5518975" cy="4154984"/>
          </a:xfrm>
          <a:prstGeom prst="rect">
            <a:avLst/>
          </a:prstGeom>
          <a:noFill/>
        </p:spPr>
        <p:txBody>
          <a:bodyPr wrap="square" rtlCol="0">
            <a:spAutoFit/>
          </a:bodyPr>
          <a:lstStyle/>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②耳前をそのまま</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上に移動し下へ。</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首筋の横を通り優しく鎖骨のくぼみまで</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リンパのマッサージ。</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rPr>
              <a:t>5</a:t>
            </a:r>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回繰り返します。</a:t>
            </a:r>
          </a:p>
        </p:txBody>
      </p:sp>
    </p:spTree>
    <p:extLst>
      <p:ext uri="{BB962C8B-B14F-4D97-AF65-F5344CB8AC3E}">
        <p14:creationId xmlns:p14="http://schemas.microsoft.com/office/powerpoint/2010/main" val="14452131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シャツ, 帽子, カップ が含まれている画像&#10;&#10;自動的に生成された説明">
            <a:extLst>
              <a:ext uri="{FF2B5EF4-FFF2-40B4-BE49-F238E27FC236}">
                <a16:creationId xmlns:a16="http://schemas.microsoft.com/office/drawing/2014/main" id="{7CDB7584-6E07-4851-9C86-0B56674E5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3401"/>
            <a:ext cx="4956981" cy="4914188"/>
          </a:xfrm>
          <a:prstGeom prst="rect">
            <a:avLst/>
          </a:prstGeom>
        </p:spPr>
      </p:pic>
      <p:sp>
        <p:nvSpPr>
          <p:cNvPr id="3" name="矢印: 上下 2">
            <a:extLst>
              <a:ext uri="{FF2B5EF4-FFF2-40B4-BE49-F238E27FC236}">
                <a16:creationId xmlns:a16="http://schemas.microsoft.com/office/drawing/2014/main" id="{EE5D0873-38C0-46D6-92AD-CAE115BC0CA9}"/>
              </a:ext>
            </a:extLst>
          </p:cNvPr>
          <p:cNvSpPr/>
          <p:nvPr/>
        </p:nvSpPr>
        <p:spPr>
          <a:xfrm>
            <a:off x="1930400" y="3200400"/>
            <a:ext cx="304800" cy="10668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下 3">
            <a:extLst>
              <a:ext uri="{FF2B5EF4-FFF2-40B4-BE49-F238E27FC236}">
                <a16:creationId xmlns:a16="http://schemas.microsoft.com/office/drawing/2014/main" id="{36DB1F3F-D243-4C7D-A96F-4E160A208638}"/>
              </a:ext>
            </a:extLst>
          </p:cNvPr>
          <p:cNvSpPr/>
          <p:nvPr/>
        </p:nvSpPr>
        <p:spPr>
          <a:xfrm>
            <a:off x="2388765" y="4267200"/>
            <a:ext cx="290110" cy="1600200"/>
          </a:xfrm>
          <a:prstGeom prst="downArrow">
            <a:avLst>
              <a:gd name="adj1" fmla="val 55000"/>
              <a:gd name="adj2" fmla="val 8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C8789985-ED59-42E2-AC05-8D04E44DE9E9}"/>
              </a:ext>
            </a:extLst>
          </p:cNvPr>
          <p:cNvSpPr/>
          <p:nvPr/>
        </p:nvSpPr>
        <p:spPr>
          <a:xfrm>
            <a:off x="2710625" y="5791200"/>
            <a:ext cx="591375"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上カーブ 5">
            <a:extLst>
              <a:ext uri="{FF2B5EF4-FFF2-40B4-BE49-F238E27FC236}">
                <a16:creationId xmlns:a16="http://schemas.microsoft.com/office/drawing/2014/main" id="{948B4D2F-D99A-47BA-8A99-841330409007}"/>
              </a:ext>
            </a:extLst>
          </p:cNvPr>
          <p:cNvSpPr/>
          <p:nvPr/>
        </p:nvSpPr>
        <p:spPr>
          <a:xfrm>
            <a:off x="1244600" y="3543300"/>
            <a:ext cx="685800" cy="114300"/>
          </a:xfrm>
          <a:prstGeom prst="curvedUp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矢印: 上カーブ 6">
            <a:extLst>
              <a:ext uri="{FF2B5EF4-FFF2-40B4-BE49-F238E27FC236}">
                <a16:creationId xmlns:a16="http://schemas.microsoft.com/office/drawing/2014/main" id="{D0389988-C784-4004-B3E3-546EBB1EE7A0}"/>
              </a:ext>
            </a:extLst>
          </p:cNvPr>
          <p:cNvSpPr/>
          <p:nvPr/>
        </p:nvSpPr>
        <p:spPr>
          <a:xfrm>
            <a:off x="1244600" y="3695700"/>
            <a:ext cx="685800" cy="76200"/>
          </a:xfrm>
          <a:prstGeom prst="curvedUp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a:extLst>
              <a:ext uri="{FF2B5EF4-FFF2-40B4-BE49-F238E27FC236}">
                <a16:creationId xmlns:a16="http://schemas.microsoft.com/office/drawing/2014/main" id="{811E48A7-13B9-427E-9FE8-D159E19077E2}"/>
              </a:ext>
            </a:extLst>
          </p:cNvPr>
          <p:cNvSpPr txBox="1"/>
          <p:nvPr/>
        </p:nvSpPr>
        <p:spPr>
          <a:xfrm>
            <a:off x="5006989" y="5616775"/>
            <a:ext cx="5321234" cy="1938992"/>
          </a:xfrm>
          <a:prstGeom prst="rect">
            <a:avLst/>
          </a:prstGeom>
          <a:noFill/>
        </p:spPr>
        <p:txBody>
          <a:bodyPr wrap="square">
            <a:spAutoFit/>
          </a:bodyPr>
          <a:lstStyle/>
          <a:p>
            <a:r>
              <a:rPr kumimoji="1" lang="ja-JP" altLang="en-US" sz="3600" dirty="0">
                <a:solidFill>
                  <a:srgbClr val="0070C0"/>
                </a:solidFill>
                <a:latin typeface="BIZ UDP明朝 Medium" panose="02020500000000000000" pitchFamily="18" charset="-128"/>
                <a:ea typeface="BIZ UDP明朝 Medium" panose="02020500000000000000" pitchFamily="18" charset="-128"/>
              </a:rPr>
              <a:t>終了です！</a:t>
            </a:r>
            <a:endParaRPr kumimoji="1" lang="en-US" altLang="ja-JP" sz="3600" dirty="0">
              <a:solidFill>
                <a:srgbClr val="0070C0"/>
              </a:solidFill>
              <a:latin typeface="BIZ UDP明朝 Medium" panose="02020500000000000000" pitchFamily="18" charset="-128"/>
              <a:ea typeface="BIZ UDP明朝 Medium" panose="02020500000000000000" pitchFamily="18" charset="-128"/>
            </a:endParaRPr>
          </a:p>
          <a:p>
            <a:endParaRPr kumimoji="1" lang="en-US" altLang="ja-JP" sz="2800"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2800" dirty="0">
                <a:solidFill>
                  <a:srgbClr val="002060"/>
                </a:solidFill>
                <a:latin typeface="BIZ UDP明朝 Medium" panose="02020500000000000000" pitchFamily="18" charset="-128"/>
                <a:ea typeface="BIZ UDP明朝 Medium" panose="02020500000000000000" pitchFamily="18" charset="-128"/>
              </a:rPr>
              <a:t>マスク下安心しきらないように</a:t>
            </a:r>
            <a:endParaRPr kumimoji="1" lang="en-US" altLang="ja-JP" sz="2800" dirty="0">
              <a:solidFill>
                <a:srgbClr val="002060"/>
              </a:solidFill>
              <a:latin typeface="BIZ UDP明朝 Medium" panose="02020500000000000000" pitchFamily="18" charset="-128"/>
              <a:ea typeface="BIZ UDP明朝 Medium" panose="02020500000000000000" pitchFamily="18" charset="-128"/>
            </a:endParaRPr>
          </a:p>
          <a:p>
            <a:r>
              <a:rPr kumimoji="1" lang="ja-JP" altLang="en-US" sz="2800" dirty="0">
                <a:solidFill>
                  <a:srgbClr val="002060"/>
                </a:solidFill>
                <a:latin typeface="BIZ UDP明朝 Medium" panose="02020500000000000000" pitchFamily="18" charset="-128"/>
                <a:ea typeface="BIZ UDP明朝 Medium" panose="02020500000000000000" pitchFamily="18" charset="-128"/>
              </a:rPr>
              <a:t>引き続きお手入れしましょう～！</a:t>
            </a:r>
          </a:p>
        </p:txBody>
      </p:sp>
      <p:sp>
        <p:nvSpPr>
          <p:cNvPr id="11" name="テキスト ボックス 10">
            <a:extLst>
              <a:ext uri="{FF2B5EF4-FFF2-40B4-BE49-F238E27FC236}">
                <a16:creationId xmlns:a16="http://schemas.microsoft.com/office/drawing/2014/main" id="{9CED1286-C88C-412F-8F16-79C2EA74B790}"/>
              </a:ext>
            </a:extLst>
          </p:cNvPr>
          <p:cNvSpPr txBox="1"/>
          <p:nvPr/>
        </p:nvSpPr>
        <p:spPr>
          <a:xfrm>
            <a:off x="177800" y="7371101"/>
            <a:ext cx="1618046"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sp>
        <p:nvSpPr>
          <p:cNvPr id="12" name="テキスト ボックス 11">
            <a:extLst>
              <a:ext uri="{FF2B5EF4-FFF2-40B4-BE49-F238E27FC236}">
                <a16:creationId xmlns:a16="http://schemas.microsoft.com/office/drawing/2014/main" id="{553B475B-CCFE-428A-B986-CAA94DE21400}"/>
              </a:ext>
            </a:extLst>
          </p:cNvPr>
          <p:cNvSpPr txBox="1"/>
          <p:nvPr/>
        </p:nvSpPr>
        <p:spPr>
          <a:xfrm>
            <a:off x="4767646" y="369033"/>
            <a:ext cx="5156200" cy="4832092"/>
          </a:xfrm>
          <a:prstGeom prst="rect">
            <a:avLst/>
          </a:prstGeom>
          <a:noFill/>
        </p:spPr>
        <p:txBody>
          <a:bodyPr wrap="square" rtlCol="0">
            <a:spAutoFit/>
          </a:bodyPr>
          <a:lstStyle/>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③手のひらを頬骨に</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密着して</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耳方向へ移動。</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そのまま耳前を下へ</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首筋の横</a:t>
            </a:r>
            <a:r>
              <a:rPr kumimoji="1" lang="ja-JP" altLang="en-US" sz="4400" dirty="0">
                <a:solidFill>
                  <a:schemeClr val="accent1">
                    <a:lumMod val="50000"/>
                  </a:schemeClr>
                </a:solidFill>
                <a:latin typeface="BIZ UDP明朝 Medium" panose="02020500000000000000" pitchFamily="18" charset="-128"/>
                <a:ea typeface="BIZ UDP明朝 Medium" panose="02020500000000000000" pitchFamily="18" charset="-128"/>
              </a:rPr>
              <a:t>～</a:t>
            </a:r>
            <a:endParaRPr kumimoji="1" lang="en-US" altLang="ja-JP" sz="4400" dirty="0">
              <a:solidFill>
                <a:schemeClr val="accent1">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accent1">
                    <a:lumMod val="50000"/>
                  </a:schemeClr>
                </a:solidFill>
                <a:latin typeface="BIZ UDP明朝 Medium" panose="02020500000000000000" pitchFamily="18" charset="-128"/>
                <a:ea typeface="BIZ UDP明朝 Medium" panose="02020500000000000000" pitchFamily="18" charset="-128"/>
              </a:rPr>
              <a:t>鎖骨のくぼみまで。</a:t>
            </a:r>
            <a:endParaRPr kumimoji="1" lang="en-US" altLang="ja-JP" sz="4400" dirty="0">
              <a:solidFill>
                <a:schemeClr val="accent1">
                  <a:lumMod val="50000"/>
                </a:schemeClr>
              </a:solidFill>
              <a:latin typeface="BIZ UDP明朝 Medium" panose="02020500000000000000" pitchFamily="18" charset="-128"/>
              <a:ea typeface="BIZ UDP明朝 Medium" panose="02020500000000000000" pitchFamily="18" charset="-128"/>
            </a:endParaRPr>
          </a:p>
          <a:p>
            <a:r>
              <a:rPr kumimoji="1" lang="en-US" altLang="ja-JP" sz="4400" dirty="0">
                <a:solidFill>
                  <a:schemeClr val="accent1">
                    <a:lumMod val="50000"/>
                  </a:schemeClr>
                </a:solidFill>
                <a:latin typeface="BIZ UDP明朝 Medium" panose="02020500000000000000" pitchFamily="18" charset="-128"/>
                <a:ea typeface="BIZ UDP明朝 Medium" panose="02020500000000000000" pitchFamily="18" charset="-128"/>
              </a:rPr>
              <a:t>5</a:t>
            </a:r>
            <a:r>
              <a:rPr kumimoji="1" lang="ja-JP" altLang="en-US" sz="4400" dirty="0">
                <a:solidFill>
                  <a:schemeClr val="accent1">
                    <a:lumMod val="50000"/>
                  </a:schemeClr>
                </a:solidFill>
                <a:latin typeface="BIZ UDP明朝 Medium" panose="02020500000000000000" pitchFamily="18" charset="-128"/>
                <a:ea typeface="BIZ UDP明朝 Medium" panose="02020500000000000000" pitchFamily="18" charset="-128"/>
              </a:rPr>
              <a:t>回繰り返します。</a:t>
            </a:r>
          </a:p>
        </p:txBody>
      </p:sp>
    </p:spTree>
    <p:extLst>
      <p:ext uri="{BB962C8B-B14F-4D97-AF65-F5344CB8AC3E}">
        <p14:creationId xmlns:p14="http://schemas.microsoft.com/office/powerpoint/2010/main" val="1885140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3F7AFEC3-044E-4A57-98BB-C3AA4CA98F32}"/>
              </a:ext>
            </a:extLst>
          </p:cNvPr>
          <p:cNvGrpSpPr/>
          <p:nvPr/>
        </p:nvGrpSpPr>
        <p:grpSpPr>
          <a:xfrm>
            <a:off x="4131688" y="303105"/>
            <a:ext cx="2083599" cy="1868923"/>
            <a:chOff x="2586518" y="1601286"/>
            <a:chExt cx="5062793" cy="5062793"/>
          </a:xfrm>
          <a:solidFill>
            <a:schemeClr val="accent4">
              <a:lumMod val="60000"/>
              <a:lumOff val="40000"/>
            </a:schemeClr>
          </a:solidFill>
        </p:grpSpPr>
        <p:grpSp>
          <p:nvGrpSpPr>
            <p:cNvPr id="13" name="Group 2">
              <a:extLst>
                <a:ext uri="{FF2B5EF4-FFF2-40B4-BE49-F238E27FC236}">
                  <a16:creationId xmlns:a16="http://schemas.microsoft.com/office/drawing/2014/main" id="{1B7C96EF-9A70-4EEB-B62B-5AC59E4613C8}"/>
                </a:ext>
              </a:extLst>
            </p:cNvPr>
            <p:cNvGrpSpPr/>
            <p:nvPr/>
          </p:nvGrpSpPr>
          <p:grpSpPr>
            <a:xfrm>
              <a:off x="2586518" y="1601286"/>
              <a:ext cx="5062793" cy="5062793"/>
              <a:chOff x="0" y="0"/>
              <a:chExt cx="6350000" cy="6350000"/>
            </a:xfrm>
            <a:grpFill/>
          </p:grpSpPr>
          <p:sp>
            <p:nvSpPr>
              <p:cNvPr id="15" name="Freeform 3">
                <a:extLst>
                  <a:ext uri="{FF2B5EF4-FFF2-40B4-BE49-F238E27FC236}">
                    <a16:creationId xmlns:a16="http://schemas.microsoft.com/office/drawing/2014/main" id="{03500F08-0452-42CF-8D5F-D96F39F6FD1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Picture 4">
              <a:extLst>
                <a:ext uri="{FF2B5EF4-FFF2-40B4-BE49-F238E27FC236}">
                  <a16:creationId xmlns:a16="http://schemas.microsoft.com/office/drawing/2014/main" id="{D17980BF-7F54-467D-8E0D-93F0D6F9E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5" cy="4513063"/>
            </a:xfrm>
            <a:prstGeom prst="rect">
              <a:avLst/>
            </a:prstGeom>
          </p:spPr>
        </p:pic>
      </p:grpSp>
      <p:sp>
        <p:nvSpPr>
          <p:cNvPr id="3" name="フレーム 2">
            <a:extLst>
              <a:ext uri="{FF2B5EF4-FFF2-40B4-BE49-F238E27FC236}">
                <a16:creationId xmlns:a16="http://schemas.microsoft.com/office/drawing/2014/main" id="{D1575899-1B32-435C-A41A-5DAD7B92EC69}"/>
              </a:ext>
            </a:extLst>
          </p:cNvPr>
          <p:cNvSpPr/>
          <p:nvPr/>
        </p:nvSpPr>
        <p:spPr>
          <a:xfrm>
            <a:off x="1502488" y="2289777"/>
            <a:ext cx="7709159" cy="4111023"/>
          </a:xfrm>
          <a:prstGeom prst="frame">
            <a:avLst>
              <a:gd name="adj1" fmla="val 147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tx1"/>
              </a:solidFill>
            </a:endParaRPr>
          </a:p>
        </p:txBody>
      </p:sp>
      <p:sp>
        <p:nvSpPr>
          <p:cNvPr id="4" name="正方形/長方形 3">
            <a:extLst>
              <a:ext uri="{FF2B5EF4-FFF2-40B4-BE49-F238E27FC236}">
                <a16:creationId xmlns:a16="http://schemas.microsoft.com/office/drawing/2014/main" id="{4D76A8A0-3076-49B3-8859-7DF842236019}"/>
              </a:ext>
            </a:extLst>
          </p:cNvPr>
          <p:cNvSpPr/>
          <p:nvPr/>
        </p:nvSpPr>
        <p:spPr>
          <a:xfrm>
            <a:off x="-18063" y="3515431"/>
            <a:ext cx="2020586"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accent5">
                  <a:lumMod val="75000"/>
                </a:schemeClr>
              </a:solidFill>
            </a:endParaRPr>
          </a:p>
        </p:txBody>
      </p:sp>
      <p:sp>
        <p:nvSpPr>
          <p:cNvPr id="5" name="正方形/長方形 4">
            <a:extLst>
              <a:ext uri="{FF2B5EF4-FFF2-40B4-BE49-F238E27FC236}">
                <a16:creationId xmlns:a16="http://schemas.microsoft.com/office/drawing/2014/main" id="{B4B35CA0-B4FD-47B2-ACBD-21CF2E6BC5B1}"/>
              </a:ext>
            </a:extLst>
          </p:cNvPr>
          <p:cNvSpPr/>
          <p:nvPr/>
        </p:nvSpPr>
        <p:spPr>
          <a:xfrm>
            <a:off x="8755017" y="3515431"/>
            <a:ext cx="1811383"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6" name="テキスト ボックス 5">
            <a:extLst>
              <a:ext uri="{FF2B5EF4-FFF2-40B4-BE49-F238E27FC236}">
                <a16:creationId xmlns:a16="http://schemas.microsoft.com/office/drawing/2014/main" id="{A5A821D4-8077-48C1-9DAB-1424A8DBDEF6}"/>
              </a:ext>
            </a:extLst>
          </p:cNvPr>
          <p:cNvSpPr txBox="1"/>
          <p:nvPr/>
        </p:nvSpPr>
        <p:spPr>
          <a:xfrm>
            <a:off x="2450189" y="2664513"/>
            <a:ext cx="6166057" cy="1586203"/>
          </a:xfrm>
          <a:prstGeom prst="rect">
            <a:avLst/>
          </a:prstGeom>
          <a:noFill/>
        </p:spPr>
        <p:txBody>
          <a:bodyPr wrap="square" rtlCol="0">
            <a:spAutoFit/>
          </a:bodyPr>
          <a:lstStyle/>
          <a:p>
            <a:r>
              <a:rPr kumimoji="1" lang="ja-JP" altLang="en-US" sz="3236" dirty="0">
                <a:solidFill>
                  <a:srgbClr val="002060"/>
                </a:solidFill>
                <a:latin typeface="BIZ UDPゴシック" panose="020B0400000000000000" pitchFamily="50" charset="-128"/>
                <a:ea typeface="BIZ UDPゴシック" panose="020B0400000000000000" pitchFamily="50" charset="-128"/>
              </a:rPr>
              <a:t>本日はありがとうございました！</a:t>
            </a:r>
            <a:endParaRPr kumimoji="1" lang="en-US" altLang="ja-JP" sz="3236"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3236" dirty="0">
              <a:solidFill>
                <a:schemeClr val="accent6">
                  <a:lumMod val="75000"/>
                </a:schemeClr>
              </a:solidFill>
              <a:latin typeface="BIZ UDPゴシック" panose="020B0400000000000000" pitchFamily="50" charset="-128"/>
              <a:ea typeface="BIZ UDPゴシック" panose="020B0400000000000000" pitchFamily="50" charset="-128"/>
            </a:endParaRPr>
          </a:p>
          <a:p>
            <a:endParaRPr kumimoji="1" lang="ja-JP" altLang="en-US" sz="3236"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CDC6E317-47E8-489E-8477-E7CB11F1A776}"/>
              </a:ext>
            </a:extLst>
          </p:cNvPr>
          <p:cNvSpPr txBox="1"/>
          <p:nvPr/>
        </p:nvSpPr>
        <p:spPr>
          <a:xfrm>
            <a:off x="2810327" y="3554384"/>
            <a:ext cx="6253585" cy="1088247"/>
          </a:xfrm>
          <a:prstGeom prst="rect">
            <a:avLst/>
          </a:prstGeom>
          <a:noFill/>
        </p:spPr>
        <p:txBody>
          <a:bodyPr wrap="square" rtlCol="0">
            <a:spAutoFit/>
          </a:bodyPr>
          <a:lstStyle/>
          <a:p>
            <a:r>
              <a:rPr kumimoji="1" lang="ja-JP" altLang="en-US" sz="3236" dirty="0">
                <a:solidFill>
                  <a:schemeClr val="accent5">
                    <a:lumMod val="75000"/>
                  </a:schemeClr>
                </a:solidFill>
              </a:rPr>
              <a:t>またお会いできますこと</a:t>
            </a:r>
            <a:endParaRPr kumimoji="1" lang="en-US" altLang="ja-JP" sz="3236" dirty="0">
              <a:solidFill>
                <a:schemeClr val="accent5">
                  <a:lumMod val="75000"/>
                </a:schemeClr>
              </a:solidFill>
            </a:endParaRPr>
          </a:p>
          <a:p>
            <a:r>
              <a:rPr kumimoji="1" lang="ja-JP" altLang="en-US" sz="3236" dirty="0">
                <a:solidFill>
                  <a:schemeClr val="accent5">
                    <a:lumMod val="75000"/>
                  </a:schemeClr>
                </a:solidFill>
              </a:rPr>
              <a:t>心から楽しみにしております</a:t>
            </a:r>
          </a:p>
        </p:txBody>
      </p:sp>
      <p:cxnSp>
        <p:nvCxnSpPr>
          <p:cNvPr id="9" name="直線コネクタ 8">
            <a:extLst>
              <a:ext uri="{FF2B5EF4-FFF2-40B4-BE49-F238E27FC236}">
                <a16:creationId xmlns:a16="http://schemas.microsoft.com/office/drawing/2014/main" id="{0202C66E-2177-445B-9F6A-B70C49AA420A}"/>
              </a:ext>
            </a:extLst>
          </p:cNvPr>
          <p:cNvCxnSpPr/>
          <p:nvPr/>
        </p:nvCxnSpPr>
        <p:spPr>
          <a:xfrm>
            <a:off x="1793320" y="4648200"/>
            <a:ext cx="676033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0FA6B6C-8885-4EC1-9910-4F1EB52EB553}"/>
              </a:ext>
            </a:extLst>
          </p:cNvPr>
          <p:cNvSpPr txBox="1"/>
          <p:nvPr/>
        </p:nvSpPr>
        <p:spPr>
          <a:xfrm>
            <a:off x="3149599" y="4967998"/>
            <a:ext cx="5914313" cy="1550553"/>
          </a:xfrm>
          <a:prstGeom prst="rect">
            <a:avLst/>
          </a:prstGeom>
          <a:noFill/>
        </p:spPr>
        <p:txBody>
          <a:bodyPr wrap="square" rtlCol="0">
            <a:spAutoFit/>
          </a:bodyPr>
          <a:lstStyle/>
          <a:p>
            <a:r>
              <a:rPr kumimoji="1" lang="en-US" altLang="ja-JP" sz="3236" dirty="0">
                <a:solidFill>
                  <a:schemeClr val="accent5">
                    <a:lumMod val="50000"/>
                  </a:schemeClr>
                </a:solidFill>
                <a:latin typeface="Angsana New" panose="02020603050405020304" pitchFamily="18" charset="-34"/>
                <a:cs typeface="Angsana New" panose="02020603050405020304" pitchFamily="18" charset="-34"/>
              </a:rPr>
              <a:t>Holistic Care Salon “Tia’s Balance”</a:t>
            </a: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　　トールペインター・神経反射療法士</a:t>
            </a:r>
            <a:endParaRPr kumimoji="1" lang="en-US" altLang="ja-JP" sz="2080" dirty="0">
              <a:solidFill>
                <a:schemeClr val="accent5">
                  <a:lumMod val="50000"/>
                </a:schemeClr>
              </a:solidFill>
              <a:latin typeface="BIZ UDP明朝 Medium" panose="02020500000000000000" pitchFamily="18" charset="-128"/>
              <a:ea typeface="BIZ UDP明朝 Medium" panose="02020500000000000000" pitchFamily="18" charset="-128"/>
            </a:endParaRP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　　国吉明子　</a:t>
            </a:r>
            <a:r>
              <a:rPr kumimoji="1" lang="en-US" altLang="ja-JP" sz="2000" dirty="0">
                <a:solidFill>
                  <a:schemeClr val="accent5">
                    <a:lumMod val="50000"/>
                  </a:schemeClr>
                </a:solidFill>
                <a:latin typeface="BIZ UDP明朝 Medium" panose="02020500000000000000" pitchFamily="18" charset="-128"/>
                <a:ea typeface="BIZ UDP明朝 Medium" panose="02020500000000000000" pitchFamily="18" charset="-128"/>
              </a:rPr>
              <a:t>https://tiasbalance.com</a:t>
            </a:r>
          </a:p>
          <a:p>
            <a:endParaRPr kumimoji="1" lang="ja-JP" altLang="en-US" sz="2080" dirty="0"/>
          </a:p>
        </p:txBody>
      </p:sp>
      <p:pic>
        <p:nvPicPr>
          <p:cNvPr id="16" name="図 15" descr="花瓶にさした花&#10;&#10;自動的に生成された説明">
            <a:extLst>
              <a:ext uri="{FF2B5EF4-FFF2-40B4-BE49-F238E27FC236}">
                <a16:creationId xmlns:a16="http://schemas.microsoft.com/office/drawing/2014/main" id="{38A2B533-086D-497D-BDE1-EEC2B3957315}"/>
              </a:ext>
            </a:extLst>
          </p:cNvPr>
          <p:cNvPicPr>
            <a:picLocks noChangeAspect="1"/>
          </p:cNvPicPr>
          <p:nvPr/>
        </p:nvPicPr>
        <p:blipFill rotWithShape="1">
          <a:blip r:embed="rId4">
            <a:extLst>
              <a:ext uri="{28A0092B-C50C-407E-A947-70E740481C1C}">
                <a14:useLocalDpi xmlns:a14="http://schemas.microsoft.com/office/drawing/2010/main" val="0"/>
              </a:ext>
            </a:extLst>
          </a:blip>
          <a:srcRect r="47804" b="32054"/>
          <a:stretch/>
        </p:blipFill>
        <p:spPr>
          <a:xfrm>
            <a:off x="262720" y="720833"/>
            <a:ext cx="3674032" cy="3586967"/>
          </a:xfrm>
          <a:prstGeom prst="rect">
            <a:avLst/>
          </a:prstGeom>
        </p:spPr>
      </p:pic>
      <p:pic>
        <p:nvPicPr>
          <p:cNvPr id="18" name="図 17" descr="QR コード&#10;&#10;自動的に生成された説明">
            <a:extLst>
              <a:ext uri="{FF2B5EF4-FFF2-40B4-BE49-F238E27FC236}">
                <a16:creationId xmlns:a16="http://schemas.microsoft.com/office/drawing/2014/main" id="{02447FFF-77D2-4584-B61B-8585A2490E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7956" y="6414996"/>
            <a:ext cx="1006283" cy="1006283"/>
          </a:xfrm>
          <a:prstGeom prst="rect">
            <a:avLst/>
          </a:prstGeom>
        </p:spPr>
      </p:pic>
      <p:pic>
        <p:nvPicPr>
          <p:cNvPr id="20" name="図 19" descr="QR コード&#10;&#10;自動的に生成された説明">
            <a:extLst>
              <a:ext uri="{FF2B5EF4-FFF2-40B4-BE49-F238E27FC236}">
                <a16:creationId xmlns:a16="http://schemas.microsoft.com/office/drawing/2014/main" id="{088404FA-7276-4B80-BF84-349BC469B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9678" y="6439753"/>
            <a:ext cx="1006284" cy="1006284"/>
          </a:xfrm>
          <a:prstGeom prst="rect">
            <a:avLst/>
          </a:prstGeom>
        </p:spPr>
      </p:pic>
      <p:pic>
        <p:nvPicPr>
          <p:cNvPr id="22" name="図 21" descr="アイコン が含まれている画像&#10;&#10;自動的に生成された説明">
            <a:extLst>
              <a:ext uri="{FF2B5EF4-FFF2-40B4-BE49-F238E27FC236}">
                <a16:creationId xmlns:a16="http://schemas.microsoft.com/office/drawing/2014/main" id="{64B9FC52-E9F0-40F6-A9C7-4D5DA33869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4932" y="6457951"/>
            <a:ext cx="1006284" cy="1006284"/>
          </a:xfrm>
          <a:prstGeom prst="rect">
            <a:avLst/>
          </a:prstGeom>
        </p:spPr>
      </p:pic>
      <p:sp>
        <p:nvSpPr>
          <p:cNvPr id="24" name="テキスト ボックス 23">
            <a:extLst>
              <a:ext uri="{FF2B5EF4-FFF2-40B4-BE49-F238E27FC236}">
                <a16:creationId xmlns:a16="http://schemas.microsoft.com/office/drawing/2014/main" id="{AC80A3FE-CF34-4F4F-AFD4-6D7988FE175E}"/>
              </a:ext>
            </a:extLst>
          </p:cNvPr>
          <p:cNvSpPr txBox="1"/>
          <p:nvPr/>
        </p:nvSpPr>
        <p:spPr>
          <a:xfrm>
            <a:off x="1913184" y="7547679"/>
            <a:ext cx="2669409" cy="320088"/>
          </a:xfrm>
          <a:prstGeom prst="rect">
            <a:avLst/>
          </a:prstGeom>
          <a:noFill/>
        </p:spPr>
        <p:txBody>
          <a:bodyPr wrap="square">
            <a:spAutoFit/>
          </a:bodyPr>
          <a:lstStyle/>
          <a:p>
            <a:pPr>
              <a:lnSpc>
                <a:spcPct val="90000"/>
              </a:lnSpc>
              <a:spcBef>
                <a:spcPts val="1000"/>
              </a:spcBef>
            </a:pPr>
            <a:r>
              <a:rPr lang="en-US" altLang="ja-JP" sz="1600" kern="1200" dirty="0">
                <a:solidFill>
                  <a:schemeClr val="accent3">
                    <a:lumMod val="50000"/>
                  </a:schemeClr>
                </a:solidFill>
                <a:effectLst/>
                <a:latin typeface="メイリオ" panose="020B0604030504040204" pitchFamily="50" charset="-128"/>
                <a:ea typeface="ＭＳ Ｐゴシック" panose="020B0600070205080204" pitchFamily="50" charset="-128"/>
                <a:cs typeface="Times New Roman" panose="02020603050405020304" pitchFamily="18" charset="0"/>
              </a:rPr>
              <a:t>https://lin.ee/QzuUdVr</a:t>
            </a:r>
            <a:endParaRPr lang="ja-JP" altLang="ja-JP" sz="1600" dirty="0">
              <a:solidFill>
                <a:schemeClr val="accent3">
                  <a:lumMod val="50000"/>
                </a:schemeClr>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6" name="テキスト ボックス 25">
            <a:extLst>
              <a:ext uri="{FF2B5EF4-FFF2-40B4-BE49-F238E27FC236}">
                <a16:creationId xmlns:a16="http://schemas.microsoft.com/office/drawing/2014/main" id="{F66F9F99-3BF1-458F-9823-1FF5461FDF01}"/>
              </a:ext>
            </a:extLst>
          </p:cNvPr>
          <p:cNvSpPr txBox="1"/>
          <p:nvPr/>
        </p:nvSpPr>
        <p:spPr>
          <a:xfrm>
            <a:off x="6959600" y="7491128"/>
            <a:ext cx="3124200" cy="369332"/>
          </a:xfrm>
          <a:prstGeom prst="rect">
            <a:avLst/>
          </a:prstGeom>
          <a:noFill/>
        </p:spPr>
        <p:txBody>
          <a:bodyPr wrap="square">
            <a:spAutoFit/>
          </a:bodyPr>
          <a:lstStyle/>
          <a:p>
            <a:r>
              <a:rPr lang="en-US" altLang="ja-JP" dirty="0"/>
              <a:t>https://tiasbalance.com/blog</a:t>
            </a:r>
            <a:endParaRPr lang="ja-JP" altLang="en-US" dirty="0"/>
          </a:p>
        </p:txBody>
      </p:sp>
      <p:sp>
        <p:nvSpPr>
          <p:cNvPr id="27" name="テキスト ボックス 26">
            <a:extLst>
              <a:ext uri="{FF2B5EF4-FFF2-40B4-BE49-F238E27FC236}">
                <a16:creationId xmlns:a16="http://schemas.microsoft.com/office/drawing/2014/main" id="{6C9F71E6-0EB0-4D2F-AC7F-15F80F26EAFD}"/>
              </a:ext>
            </a:extLst>
          </p:cNvPr>
          <p:cNvSpPr txBox="1"/>
          <p:nvPr/>
        </p:nvSpPr>
        <p:spPr>
          <a:xfrm>
            <a:off x="4816665" y="7492189"/>
            <a:ext cx="1908863" cy="369332"/>
          </a:xfrm>
          <a:prstGeom prst="rect">
            <a:avLst/>
          </a:prstGeom>
          <a:noFill/>
        </p:spPr>
        <p:txBody>
          <a:bodyPr wrap="square" rtlCol="0">
            <a:spAutoFit/>
          </a:bodyPr>
          <a:lstStyle/>
          <a:p>
            <a:r>
              <a:rPr kumimoji="1" lang="en-US" altLang="ja-JP" dirty="0"/>
              <a:t>LP</a:t>
            </a:r>
            <a:r>
              <a:rPr kumimoji="1" lang="ja-JP" altLang="en-US" dirty="0"/>
              <a:t>（</a:t>
            </a:r>
            <a:r>
              <a:rPr kumimoji="1" lang="en-US" altLang="ja-JP" dirty="0"/>
              <a:t>Landing Page</a:t>
            </a:r>
            <a:r>
              <a:rPr kumimoji="1" lang="ja-JP" altLang="en-US" dirty="0"/>
              <a:t>）</a:t>
            </a:r>
          </a:p>
        </p:txBody>
      </p:sp>
      <p:cxnSp>
        <p:nvCxnSpPr>
          <p:cNvPr id="29" name="直線矢印コネクタ 28">
            <a:extLst>
              <a:ext uri="{FF2B5EF4-FFF2-40B4-BE49-F238E27FC236}">
                <a16:creationId xmlns:a16="http://schemas.microsoft.com/office/drawing/2014/main" id="{16726F06-5CC9-467F-A1D6-A2A43A4AFA51}"/>
              </a:ext>
            </a:extLst>
          </p:cNvPr>
          <p:cNvCxnSpPr/>
          <p:nvPr/>
        </p:nvCxnSpPr>
        <p:spPr>
          <a:xfrm flipV="1">
            <a:off x="1793320" y="6961093"/>
            <a:ext cx="1017007" cy="125507"/>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CD5E2602-E1FA-4710-BF84-731043465A59}"/>
              </a:ext>
            </a:extLst>
          </p:cNvPr>
          <p:cNvSpPr txBox="1"/>
          <p:nvPr/>
        </p:nvSpPr>
        <p:spPr>
          <a:xfrm>
            <a:off x="616656" y="6457951"/>
            <a:ext cx="1296528" cy="1200329"/>
          </a:xfrm>
          <a:prstGeom prst="rect">
            <a:avLst/>
          </a:prstGeom>
          <a:noFill/>
        </p:spPr>
        <p:txBody>
          <a:bodyPr wrap="square" rtlCol="0">
            <a:spAutoFit/>
          </a:bodyPr>
          <a:lstStyle/>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詳細は</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こちらから</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rPr>
              <a:t>LINE</a:t>
            </a:r>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登録よろしく❣</a:t>
            </a:r>
          </a:p>
        </p:txBody>
      </p:sp>
    </p:spTree>
    <p:extLst>
      <p:ext uri="{BB962C8B-B14F-4D97-AF65-F5344CB8AC3E}">
        <p14:creationId xmlns:p14="http://schemas.microsoft.com/office/powerpoint/2010/main" val="3755961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872707" y="1794431"/>
            <a:ext cx="5484692" cy="5484692"/>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5529" y="4391264"/>
            <a:ext cx="3518009" cy="354906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964">
            <a:off x="7719525" y="5014766"/>
            <a:ext cx="2850300" cy="2875460"/>
          </a:xfrm>
          <a:prstGeom prst="rect">
            <a:avLst/>
          </a:prstGeom>
        </p:spPr>
      </p:pic>
      <p:sp>
        <p:nvSpPr>
          <p:cNvPr id="7" name="TextBox 7"/>
          <p:cNvSpPr txBox="1"/>
          <p:nvPr/>
        </p:nvSpPr>
        <p:spPr>
          <a:xfrm>
            <a:off x="1847411" y="215163"/>
            <a:ext cx="8058588" cy="972830"/>
          </a:xfrm>
          <a:prstGeom prst="rect">
            <a:avLst/>
          </a:prstGeom>
        </p:spPr>
        <p:txBody>
          <a:bodyPr wrap="square" lIns="0" tIns="0" rIns="0" bIns="0" rtlCol="0" anchor="t">
            <a:spAutoFit/>
          </a:bodyPr>
          <a:lstStyle/>
          <a:p>
            <a:pPr algn="ctr">
              <a:lnSpc>
                <a:spcPts val="8214"/>
              </a:lnSpc>
            </a:pPr>
            <a:r>
              <a:rPr lang="en-US" sz="5868">
                <a:solidFill>
                  <a:srgbClr val="86409F"/>
                </a:solidFill>
                <a:ea typeface="M Plus Rounded Black"/>
              </a:rPr>
              <a:t>笑顔美人ペインタ</a:t>
            </a:r>
            <a:r>
              <a:rPr lang="en-US" sz="5868" dirty="0">
                <a:solidFill>
                  <a:srgbClr val="86409F"/>
                </a:solidFill>
                <a:ea typeface="M Plus Rounded Black"/>
              </a:rPr>
              <a:t>ー</a:t>
            </a:r>
            <a:r>
              <a:rPr lang="ja-JP" altLang="en-US" sz="5868" dirty="0">
                <a:solidFill>
                  <a:srgbClr val="86409F"/>
                </a:solidFill>
                <a:ea typeface="M Plus Rounded Black"/>
              </a:rPr>
              <a:t>！</a:t>
            </a:r>
            <a:endParaRPr lang="en-US" sz="5868" dirty="0">
              <a:solidFill>
                <a:srgbClr val="86409F"/>
              </a:solidFill>
              <a:ea typeface="M Plus Rounded Black"/>
            </a:endParaRPr>
          </a:p>
        </p:txBody>
      </p:sp>
      <p:sp>
        <p:nvSpPr>
          <p:cNvPr id="8" name="TextBox 8"/>
          <p:cNvSpPr txBox="1"/>
          <p:nvPr/>
        </p:nvSpPr>
        <p:spPr>
          <a:xfrm>
            <a:off x="2804870" y="1121403"/>
            <a:ext cx="6881004" cy="557332"/>
          </a:xfrm>
          <a:prstGeom prst="rect">
            <a:avLst/>
          </a:prstGeom>
        </p:spPr>
        <p:txBody>
          <a:bodyPr wrap="square" lIns="0" tIns="0" rIns="0" bIns="0" rtlCol="0" anchor="t">
            <a:spAutoFit/>
          </a:bodyPr>
          <a:lstStyle/>
          <a:p>
            <a:pPr algn="ctr">
              <a:lnSpc>
                <a:spcPts val="4700"/>
              </a:lnSpc>
            </a:pPr>
            <a:r>
              <a:rPr lang="ja-JP" altLang="en-US" sz="3357" dirty="0">
                <a:solidFill>
                  <a:srgbClr val="86409F"/>
                </a:solidFill>
                <a:ea typeface="M Plus Rounded Black"/>
              </a:rPr>
              <a:t>　　　　　</a:t>
            </a:r>
            <a:r>
              <a:rPr lang="en-US" sz="3357" dirty="0" err="1">
                <a:solidFill>
                  <a:schemeClr val="tx1">
                    <a:lumMod val="75000"/>
                    <a:lumOff val="25000"/>
                  </a:schemeClr>
                </a:solidFill>
                <a:ea typeface="M Plus Rounded Black"/>
              </a:rPr>
              <a:t>噂のフェイシャル</a:t>
            </a:r>
            <a:r>
              <a:rPr lang="ja-JP" altLang="en-US" sz="3357" dirty="0">
                <a:solidFill>
                  <a:schemeClr val="tx1">
                    <a:lumMod val="75000"/>
                    <a:lumOff val="25000"/>
                  </a:schemeClr>
                </a:solidFill>
                <a:ea typeface="M Plus Rounded Black"/>
              </a:rPr>
              <a:t>リフレ</a:t>
            </a:r>
            <a:endParaRPr lang="en-US" sz="3357" dirty="0">
              <a:solidFill>
                <a:schemeClr val="tx1">
                  <a:lumMod val="75000"/>
                  <a:lumOff val="25000"/>
                </a:schemeClr>
              </a:solidFill>
              <a:ea typeface="M Plus Rounded Black"/>
            </a:endParaRPr>
          </a:p>
        </p:txBody>
      </p:sp>
      <p:sp>
        <p:nvSpPr>
          <p:cNvPr id="9" name="TextBox 9"/>
          <p:cNvSpPr txBox="1"/>
          <p:nvPr/>
        </p:nvSpPr>
        <p:spPr>
          <a:xfrm>
            <a:off x="2612246" y="1758293"/>
            <a:ext cx="7471553" cy="398892"/>
          </a:xfrm>
          <a:prstGeom prst="rect">
            <a:avLst/>
          </a:prstGeom>
        </p:spPr>
        <p:txBody>
          <a:bodyPr wrap="square" lIns="0" tIns="0" rIns="0" bIns="0" rtlCol="0" anchor="t">
            <a:spAutoFit/>
          </a:bodyPr>
          <a:lstStyle/>
          <a:p>
            <a:pPr algn="ctr">
              <a:lnSpc>
                <a:spcPts val="3336"/>
              </a:lnSpc>
            </a:pPr>
            <a:r>
              <a:rPr lang="en-US" sz="2384" dirty="0">
                <a:solidFill>
                  <a:srgbClr val="86409F"/>
                </a:solidFill>
                <a:ea typeface="M Plus Rounded Black"/>
              </a:rPr>
              <a:t>　　　　　　　　　　　</a:t>
            </a:r>
            <a:r>
              <a:rPr lang="ja-JP" altLang="en-US" sz="2600" dirty="0">
                <a:solidFill>
                  <a:schemeClr val="tx1">
                    <a:lumMod val="75000"/>
                    <a:lumOff val="25000"/>
                  </a:schemeClr>
                </a:solidFill>
                <a:ea typeface="M Plus Rounded Black"/>
              </a:rPr>
              <a:t>リフトアップ</a:t>
            </a:r>
            <a:r>
              <a:rPr lang="en-US" sz="2600" dirty="0" err="1">
                <a:solidFill>
                  <a:schemeClr val="tx1">
                    <a:lumMod val="75000"/>
                    <a:lumOff val="25000"/>
                  </a:schemeClr>
                </a:solidFill>
                <a:ea typeface="M Plus Rounded Black"/>
              </a:rPr>
              <a:t>セルフケア</a:t>
            </a:r>
            <a:endParaRPr lang="en-US" sz="2600" dirty="0">
              <a:solidFill>
                <a:schemeClr val="tx1">
                  <a:lumMod val="75000"/>
                  <a:lumOff val="25000"/>
                </a:schemeClr>
              </a:solidFill>
              <a:ea typeface="M Plus Rounded Black"/>
            </a:endParaRPr>
          </a:p>
        </p:txBody>
      </p:sp>
      <p:sp>
        <p:nvSpPr>
          <p:cNvPr id="10" name="TextBox 10"/>
          <p:cNvSpPr txBox="1"/>
          <p:nvPr/>
        </p:nvSpPr>
        <p:spPr>
          <a:xfrm>
            <a:off x="3273605" y="7201344"/>
            <a:ext cx="4785985" cy="595228"/>
          </a:xfrm>
          <a:prstGeom prst="rect">
            <a:avLst/>
          </a:prstGeom>
        </p:spPr>
        <p:txBody>
          <a:bodyPr wrap="square" lIns="0" tIns="0" rIns="0" bIns="0" rtlCol="0" anchor="t">
            <a:spAutoFit/>
          </a:bodyPr>
          <a:lstStyle/>
          <a:p>
            <a:pPr algn="ctr">
              <a:lnSpc>
                <a:spcPts val="5156"/>
              </a:lnSpc>
            </a:pPr>
            <a:r>
              <a:rPr lang="ja-JP" altLang="en-US" sz="3033" dirty="0">
                <a:solidFill>
                  <a:srgbClr val="86409F"/>
                </a:solidFill>
                <a:ea typeface="M Plus Rounded Black"/>
              </a:rPr>
              <a:t>ナビゲーター　</a:t>
            </a:r>
            <a:r>
              <a:rPr lang="en-US" sz="3033" dirty="0" err="1">
                <a:solidFill>
                  <a:srgbClr val="86409F"/>
                </a:solidFill>
                <a:ea typeface="M Plus Rounded Black"/>
              </a:rPr>
              <a:t>国吉明子</a:t>
            </a:r>
            <a:endParaRPr lang="en-US" sz="3033" dirty="0">
              <a:solidFill>
                <a:srgbClr val="86409F"/>
              </a:solidFill>
              <a:ea typeface="M Plus Rounded Black"/>
            </a:endParaRPr>
          </a:p>
        </p:txBody>
      </p:sp>
      <p:sp>
        <p:nvSpPr>
          <p:cNvPr id="12" name="テキスト ボックス 11">
            <a:extLst>
              <a:ext uri="{FF2B5EF4-FFF2-40B4-BE49-F238E27FC236}">
                <a16:creationId xmlns:a16="http://schemas.microsoft.com/office/drawing/2014/main" id="{31C41168-B5FB-4AE9-B839-ED1844636C35}"/>
              </a:ext>
            </a:extLst>
          </p:cNvPr>
          <p:cNvSpPr txBox="1"/>
          <p:nvPr/>
        </p:nvSpPr>
        <p:spPr>
          <a:xfrm>
            <a:off x="660400" y="669768"/>
            <a:ext cx="1539096" cy="492443"/>
          </a:xfrm>
          <a:prstGeom prst="rect">
            <a:avLst/>
          </a:prstGeom>
          <a:noFill/>
        </p:spPr>
        <p:txBody>
          <a:bodyPr wrap="square" rtlCol="0">
            <a:spAutoFit/>
          </a:bodyPr>
          <a:lstStyle/>
          <a:p>
            <a:r>
              <a:rPr kumimoji="1" lang="ja-JP" altLang="en-US" sz="2600" b="1" dirty="0">
                <a:solidFill>
                  <a:srgbClr val="7030A0"/>
                </a:solidFill>
              </a:rPr>
              <a:t>めざせ～</a:t>
            </a:r>
          </a:p>
        </p:txBody>
      </p:sp>
      <p:sp>
        <p:nvSpPr>
          <p:cNvPr id="13" name="テキスト ボックス 12">
            <a:extLst>
              <a:ext uri="{FF2B5EF4-FFF2-40B4-BE49-F238E27FC236}">
                <a16:creationId xmlns:a16="http://schemas.microsoft.com/office/drawing/2014/main" id="{2E9AEBEE-8A1E-4A17-907C-3DBB9B504D52}"/>
              </a:ext>
            </a:extLst>
          </p:cNvPr>
          <p:cNvSpPr txBox="1"/>
          <p:nvPr/>
        </p:nvSpPr>
        <p:spPr>
          <a:xfrm>
            <a:off x="7416800" y="2243981"/>
            <a:ext cx="2859179" cy="392543"/>
          </a:xfrm>
          <a:prstGeom prst="rect">
            <a:avLst/>
          </a:prstGeom>
          <a:noFill/>
        </p:spPr>
        <p:txBody>
          <a:bodyPr wrap="square" rtlCol="0">
            <a:spAutoFit/>
          </a:bodyPr>
          <a:lstStyle/>
          <a:p>
            <a:r>
              <a:rPr kumimoji="1" lang="ja-JP" altLang="en-US" sz="1951" dirty="0"/>
              <a:t>（オリジナルメソッド）</a:t>
            </a:r>
          </a:p>
        </p:txBody>
      </p:sp>
      <p:sp>
        <p:nvSpPr>
          <p:cNvPr id="14" name="テキスト ボックス 13">
            <a:extLst>
              <a:ext uri="{FF2B5EF4-FFF2-40B4-BE49-F238E27FC236}">
                <a16:creationId xmlns:a16="http://schemas.microsoft.com/office/drawing/2014/main" id="{7B4B7560-1916-4BA5-869B-4F6E32A68CA2}"/>
              </a:ext>
            </a:extLst>
          </p:cNvPr>
          <p:cNvSpPr txBox="1"/>
          <p:nvPr/>
        </p:nvSpPr>
        <p:spPr>
          <a:xfrm>
            <a:off x="44629" y="7401907"/>
            <a:ext cx="2176612" cy="392543"/>
          </a:xfrm>
          <a:prstGeom prst="rect">
            <a:avLst/>
          </a:prstGeom>
          <a:noFill/>
        </p:spPr>
        <p:txBody>
          <a:bodyPr wrap="square" rtlCol="0">
            <a:spAutoFit/>
          </a:bodyPr>
          <a:lstStyle/>
          <a:p>
            <a:r>
              <a:rPr kumimoji="1" lang="en-US" altLang="ja-JP" sz="1951" dirty="0"/>
              <a:t>©Akiko </a:t>
            </a:r>
            <a:r>
              <a:rPr kumimoji="1" lang="en-US" altLang="ja-JP" sz="1951" dirty="0" err="1"/>
              <a:t>kuniyoshi</a:t>
            </a:r>
            <a:endParaRPr kumimoji="1" lang="ja-JP" altLang="en-US" sz="1951" dirty="0"/>
          </a:p>
        </p:txBody>
      </p:sp>
    </p:spTree>
    <p:extLst>
      <p:ext uri="{BB962C8B-B14F-4D97-AF65-F5344CB8AC3E}">
        <p14:creationId xmlns:p14="http://schemas.microsoft.com/office/powerpoint/2010/main" val="303188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600" y="2394797"/>
            <a:ext cx="4180274" cy="3135206"/>
          </a:xfrm>
          <a:prstGeom prst="rect">
            <a:avLst/>
          </a:prstGeom>
        </p:spPr>
      </p:pic>
      <p:sp>
        <p:nvSpPr>
          <p:cNvPr id="2" name="テキスト ボックス 1">
            <a:extLst>
              <a:ext uri="{FF2B5EF4-FFF2-40B4-BE49-F238E27FC236}">
                <a16:creationId xmlns:a16="http://schemas.microsoft.com/office/drawing/2014/main" id="{12636A26-2F05-4041-AE9D-46A370BDB8DB}"/>
              </a:ext>
            </a:extLst>
          </p:cNvPr>
          <p:cNvSpPr txBox="1"/>
          <p:nvPr/>
        </p:nvSpPr>
        <p:spPr>
          <a:xfrm>
            <a:off x="5224379" y="1441552"/>
            <a:ext cx="5088021" cy="5078313"/>
          </a:xfrm>
          <a:prstGeom prst="rect">
            <a:avLst/>
          </a:prstGeom>
          <a:noFill/>
        </p:spPr>
        <p:txBody>
          <a:bodyPr wrap="square" rtlCol="0">
            <a:spAutoFit/>
          </a:bodyPr>
          <a:lstStyle/>
          <a:p>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人差し指を横に眉毛の下の凹みに置きます。</a:t>
            </a:r>
            <a:endPar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endParaRPr>
          </a:p>
          <a:p>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眉毛を軽く上へ引き上げます。</a:t>
            </a:r>
            <a:endPar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endParaRPr>
          </a:p>
          <a:p>
            <a:r>
              <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rPr>
              <a:t>3</a:t>
            </a:r>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回繰り返す。</a:t>
            </a:r>
            <a:endPar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endParaRPr>
          </a:p>
        </p:txBody>
      </p:sp>
      <p:pic>
        <p:nvPicPr>
          <p:cNvPr id="6" name="図 5" descr="アイコン が含まれている画像&#10;&#10;自動的に生成された説明">
            <a:extLst>
              <a:ext uri="{FF2B5EF4-FFF2-40B4-BE49-F238E27FC236}">
                <a16:creationId xmlns:a16="http://schemas.microsoft.com/office/drawing/2014/main" id="{40B5762E-502C-436B-8543-360E1BB5B6FE}"/>
              </a:ext>
            </a:extLst>
          </p:cNvPr>
          <p:cNvPicPr>
            <a:picLocks noChangeAspect="1"/>
          </p:cNvPicPr>
          <p:nvPr/>
        </p:nvPicPr>
        <p:blipFill rotWithShape="1">
          <a:blip r:embed="rId3">
            <a:extLst>
              <a:ext uri="{28A0092B-C50C-407E-A947-70E740481C1C}">
                <a14:useLocalDpi xmlns:a14="http://schemas.microsoft.com/office/drawing/2010/main" val="0"/>
              </a:ext>
            </a:extLst>
          </a:blip>
          <a:srcRect l="21875" t="50962" r="65865" b="19230"/>
          <a:stretch/>
        </p:blipFill>
        <p:spPr>
          <a:xfrm rot="15793137">
            <a:off x="2361349" y="539148"/>
            <a:ext cx="1765611" cy="4588116"/>
          </a:xfrm>
          <a:prstGeom prst="rect">
            <a:avLst/>
          </a:prstGeom>
        </p:spPr>
      </p:pic>
      <p:sp>
        <p:nvSpPr>
          <p:cNvPr id="4" name="矢印: 上 3">
            <a:extLst>
              <a:ext uri="{FF2B5EF4-FFF2-40B4-BE49-F238E27FC236}">
                <a16:creationId xmlns:a16="http://schemas.microsoft.com/office/drawing/2014/main" id="{8BA61D7C-44F8-46B9-9D2C-5B97F534B7A5}"/>
              </a:ext>
            </a:extLst>
          </p:cNvPr>
          <p:cNvSpPr/>
          <p:nvPr/>
        </p:nvSpPr>
        <p:spPr>
          <a:xfrm>
            <a:off x="861906" y="1143000"/>
            <a:ext cx="484632" cy="12517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上 6">
            <a:extLst>
              <a:ext uri="{FF2B5EF4-FFF2-40B4-BE49-F238E27FC236}">
                <a16:creationId xmlns:a16="http://schemas.microsoft.com/office/drawing/2014/main" id="{932D4FBF-508B-456D-8958-FCA27041DE4B}"/>
              </a:ext>
            </a:extLst>
          </p:cNvPr>
          <p:cNvSpPr/>
          <p:nvPr/>
        </p:nvSpPr>
        <p:spPr>
          <a:xfrm>
            <a:off x="2147993" y="1143000"/>
            <a:ext cx="484632" cy="12517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上 8">
            <a:extLst>
              <a:ext uri="{FF2B5EF4-FFF2-40B4-BE49-F238E27FC236}">
                <a16:creationId xmlns:a16="http://schemas.microsoft.com/office/drawing/2014/main" id="{6CBC3ECB-C1AC-485E-BDA4-69D5508754BA}"/>
              </a:ext>
            </a:extLst>
          </p:cNvPr>
          <p:cNvSpPr/>
          <p:nvPr/>
        </p:nvSpPr>
        <p:spPr>
          <a:xfrm>
            <a:off x="3375489" y="1103365"/>
            <a:ext cx="484633" cy="12517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005487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879033" y="2401363"/>
            <a:ext cx="4808333" cy="4555803"/>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2240" y="4226623"/>
            <a:ext cx="3518009" cy="354906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964">
            <a:off x="7404633" y="4556664"/>
            <a:ext cx="2850300" cy="2875460"/>
          </a:xfrm>
          <a:prstGeom prst="rect">
            <a:avLst/>
          </a:prstGeom>
        </p:spPr>
      </p:pic>
      <p:sp>
        <p:nvSpPr>
          <p:cNvPr id="10" name="TextBox 10"/>
          <p:cNvSpPr txBox="1"/>
          <p:nvPr/>
        </p:nvSpPr>
        <p:spPr>
          <a:xfrm>
            <a:off x="3273605" y="7201344"/>
            <a:ext cx="4785985" cy="595228"/>
          </a:xfrm>
          <a:prstGeom prst="rect">
            <a:avLst/>
          </a:prstGeom>
        </p:spPr>
        <p:txBody>
          <a:bodyPr wrap="square" lIns="0" tIns="0" rIns="0" bIns="0" rtlCol="0" anchor="t">
            <a:spAutoFit/>
          </a:bodyPr>
          <a:lstStyle/>
          <a:p>
            <a:pPr algn="ctr">
              <a:lnSpc>
                <a:spcPts val="5156"/>
              </a:lnSpc>
            </a:pPr>
            <a:r>
              <a:rPr lang="ja-JP" altLang="en-US" sz="3033" dirty="0">
                <a:solidFill>
                  <a:srgbClr val="86409F"/>
                </a:solidFill>
                <a:ea typeface="M Plus Rounded Black"/>
              </a:rPr>
              <a:t>ナビゲーター　</a:t>
            </a:r>
            <a:r>
              <a:rPr lang="en-US" sz="3033" dirty="0" err="1">
                <a:solidFill>
                  <a:srgbClr val="86409F"/>
                </a:solidFill>
                <a:ea typeface="M Plus Rounded Black"/>
              </a:rPr>
              <a:t>国吉明子</a:t>
            </a:r>
            <a:endParaRPr lang="en-US" sz="3033" dirty="0">
              <a:solidFill>
                <a:srgbClr val="86409F"/>
              </a:solidFill>
              <a:ea typeface="M Plus Rounded Black"/>
            </a:endParaRPr>
          </a:p>
        </p:txBody>
      </p:sp>
      <p:sp>
        <p:nvSpPr>
          <p:cNvPr id="14" name="テキスト ボックス 13">
            <a:extLst>
              <a:ext uri="{FF2B5EF4-FFF2-40B4-BE49-F238E27FC236}">
                <a16:creationId xmlns:a16="http://schemas.microsoft.com/office/drawing/2014/main" id="{7B4B7560-1916-4BA5-869B-4F6E32A68CA2}"/>
              </a:ext>
            </a:extLst>
          </p:cNvPr>
          <p:cNvSpPr txBox="1"/>
          <p:nvPr/>
        </p:nvSpPr>
        <p:spPr>
          <a:xfrm>
            <a:off x="44629" y="7401907"/>
            <a:ext cx="2176612" cy="392543"/>
          </a:xfrm>
          <a:prstGeom prst="rect">
            <a:avLst/>
          </a:prstGeom>
          <a:noFill/>
        </p:spPr>
        <p:txBody>
          <a:bodyPr wrap="square" rtlCol="0">
            <a:spAutoFit/>
          </a:bodyPr>
          <a:lstStyle/>
          <a:p>
            <a:r>
              <a:rPr kumimoji="1" lang="en-US" altLang="ja-JP" sz="1951" dirty="0"/>
              <a:t>©Akiko </a:t>
            </a:r>
            <a:r>
              <a:rPr kumimoji="1" lang="en-US" altLang="ja-JP" sz="1951" dirty="0" err="1"/>
              <a:t>kuniyoshi</a:t>
            </a:r>
            <a:endParaRPr kumimoji="1" lang="ja-JP" altLang="en-US" sz="1951" dirty="0"/>
          </a:p>
        </p:txBody>
      </p:sp>
      <p:sp>
        <p:nvSpPr>
          <p:cNvPr id="16" name="テキスト ボックス 15">
            <a:extLst>
              <a:ext uri="{FF2B5EF4-FFF2-40B4-BE49-F238E27FC236}">
                <a16:creationId xmlns:a16="http://schemas.microsoft.com/office/drawing/2014/main" id="{EBB7664E-0670-4DF9-B3E6-59CD1F8614EE}"/>
              </a:ext>
            </a:extLst>
          </p:cNvPr>
          <p:cNvSpPr txBox="1"/>
          <p:nvPr/>
        </p:nvSpPr>
        <p:spPr>
          <a:xfrm>
            <a:off x="1718748" y="314701"/>
            <a:ext cx="8153400" cy="1446550"/>
          </a:xfrm>
          <a:prstGeom prst="rect">
            <a:avLst/>
          </a:prstGeom>
          <a:noFill/>
        </p:spPr>
        <p:txBody>
          <a:bodyPr wrap="square" rtlCol="0">
            <a:spAutoFit/>
          </a:bodyPr>
          <a:lstStyle/>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トールペインターが教える</a:t>
            </a:r>
            <a:endParaRPr kumimoji="1" lang="en-US" altLang="ja-JP" sz="44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　　</a:t>
            </a:r>
            <a:r>
              <a:rPr kumimoji="1" lang="en-US" altLang="ja-JP" sz="4400" dirty="0">
                <a:solidFill>
                  <a:schemeClr val="tx2">
                    <a:lumMod val="50000"/>
                  </a:schemeClr>
                </a:solidFill>
                <a:latin typeface="BIZ UDPゴシック" panose="020B0400000000000000" pitchFamily="50" charset="-128"/>
                <a:ea typeface="BIZ UDPゴシック" panose="020B0400000000000000" pitchFamily="50" charset="-128"/>
              </a:rPr>
              <a:t>40</a:t>
            </a:r>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代からのセルフケア</a:t>
            </a:r>
          </a:p>
        </p:txBody>
      </p:sp>
      <p:sp>
        <p:nvSpPr>
          <p:cNvPr id="17" name="テキスト ボックス 16">
            <a:extLst>
              <a:ext uri="{FF2B5EF4-FFF2-40B4-BE49-F238E27FC236}">
                <a16:creationId xmlns:a16="http://schemas.microsoft.com/office/drawing/2014/main" id="{510D36D1-A498-4ADD-A032-6B1C6B2BA1FC}"/>
              </a:ext>
            </a:extLst>
          </p:cNvPr>
          <p:cNvSpPr txBox="1"/>
          <p:nvPr/>
        </p:nvSpPr>
        <p:spPr>
          <a:xfrm>
            <a:off x="2098098" y="1931556"/>
            <a:ext cx="6584439" cy="523220"/>
          </a:xfrm>
          <a:prstGeom prst="rect">
            <a:avLst/>
          </a:prstGeom>
          <a:noFill/>
        </p:spPr>
        <p:txBody>
          <a:bodyPr wrap="square" rtlCol="0">
            <a:spAutoFit/>
          </a:bodyPr>
          <a:lstStyle/>
          <a:p>
            <a:r>
              <a:rPr kumimoji="1" lang="ja-JP" altLang="en-US" sz="2800" b="1" dirty="0">
                <a:solidFill>
                  <a:schemeClr val="accent4">
                    <a:lumMod val="50000"/>
                  </a:schemeClr>
                </a:solidFill>
                <a:latin typeface="BIZ UDP明朝 Medium" panose="02020500000000000000" pitchFamily="18" charset="-128"/>
                <a:ea typeface="BIZ UDP明朝 Medium" panose="02020500000000000000" pitchFamily="18" charset="-128"/>
              </a:rPr>
              <a:t>目指せ！笑顔美人！💘フェイシャルケア</a:t>
            </a:r>
          </a:p>
        </p:txBody>
      </p:sp>
    </p:spTree>
    <p:extLst>
      <p:ext uri="{BB962C8B-B14F-4D97-AF65-F5344CB8AC3E}">
        <p14:creationId xmlns:p14="http://schemas.microsoft.com/office/powerpoint/2010/main" val="862237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879032" y="2286000"/>
            <a:ext cx="4808333" cy="4555803"/>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40256" y="3946872"/>
            <a:ext cx="3518009" cy="354906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964">
            <a:off x="7404633" y="4556664"/>
            <a:ext cx="2850300" cy="2875460"/>
          </a:xfrm>
          <a:prstGeom prst="rect">
            <a:avLst/>
          </a:prstGeom>
        </p:spPr>
      </p:pic>
      <p:sp>
        <p:nvSpPr>
          <p:cNvPr id="10" name="TextBox 10"/>
          <p:cNvSpPr txBox="1"/>
          <p:nvPr/>
        </p:nvSpPr>
        <p:spPr>
          <a:xfrm>
            <a:off x="3593694" y="6843299"/>
            <a:ext cx="3549065" cy="984885"/>
          </a:xfrm>
          <a:prstGeom prst="rect">
            <a:avLst/>
          </a:prstGeom>
        </p:spPr>
        <p:txBody>
          <a:bodyPr wrap="square" lIns="0" tIns="0" rIns="0" bIns="0" rtlCol="0" anchor="t">
            <a:spAutoFit/>
          </a:bodyPr>
          <a:lstStyle/>
          <a:p>
            <a:pPr algn="ctr"/>
            <a:r>
              <a:rPr lang="ja-JP" altLang="en-US" sz="2000" dirty="0">
                <a:solidFill>
                  <a:srgbClr val="86409F"/>
                </a:solidFill>
                <a:ea typeface="M Plus Rounded Black"/>
              </a:rPr>
              <a:t>トールペインター</a:t>
            </a:r>
            <a:endParaRPr lang="en-US" altLang="ja-JP" sz="2000" dirty="0">
              <a:solidFill>
                <a:srgbClr val="86409F"/>
              </a:solidFill>
              <a:ea typeface="M Plus Rounded Black"/>
            </a:endParaRPr>
          </a:p>
          <a:p>
            <a:pPr algn="ctr"/>
            <a:r>
              <a:rPr lang="ja-JP" altLang="en-US" sz="2000" dirty="0">
                <a:solidFill>
                  <a:srgbClr val="86409F"/>
                </a:solidFill>
                <a:ea typeface="M Plus Rounded Black"/>
              </a:rPr>
              <a:t>鍼灸師・神経反射療法士</a:t>
            </a:r>
            <a:endParaRPr lang="en-US" altLang="ja-JP" sz="2000" dirty="0">
              <a:solidFill>
                <a:srgbClr val="86409F"/>
              </a:solidFill>
              <a:ea typeface="M Plus Rounded Black"/>
            </a:endParaRPr>
          </a:p>
          <a:p>
            <a:pPr algn="ctr"/>
            <a:r>
              <a:rPr lang="ja-JP" altLang="en-US" sz="2400" dirty="0">
                <a:solidFill>
                  <a:srgbClr val="86409F"/>
                </a:solidFill>
                <a:ea typeface="M Plus Rounded Black"/>
              </a:rPr>
              <a:t>国吉明子</a:t>
            </a:r>
            <a:endParaRPr lang="en-US" altLang="ja-JP" sz="2400" dirty="0">
              <a:solidFill>
                <a:srgbClr val="86409F"/>
              </a:solidFill>
              <a:ea typeface="M Plus Rounded Black"/>
            </a:endParaRPr>
          </a:p>
        </p:txBody>
      </p:sp>
      <p:sp>
        <p:nvSpPr>
          <p:cNvPr id="14" name="テキスト ボックス 13">
            <a:extLst>
              <a:ext uri="{FF2B5EF4-FFF2-40B4-BE49-F238E27FC236}">
                <a16:creationId xmlns:a16="http://schemas.microsoft.com/office/drawing/2014/main" id="{7B4B7560-1916-4BA5-869B-4F6E32A68CA2}"/>
              </a:ext>
            </a:extLst>
          </p:cNvPr>
          <p:cNvSpPr txBox="1"/>
          <p:nvPr/>
        </p:nvSpPr>
        <p:spPr>
          <a:xfrm>
            <a:off x="44629" y="7401907"/>
            <a:ext cx="2176612" cy="392543"/>
          </a:xfrm>
          <a:prstGeom prst="rect">
            <a:avLst/>
          </a:prstGeom>
          <a:noFill/>
        </p:spPr>
        <p:txBody>
          <a:bodyPr wrap="square" rtlCol="0">
            <a:spAutoFit/>
          </a:bodyPr>
          <a:lstStyle/>
          <a:p>
            <a:r>
              <a:rPr kumimoji="1" lang="en-US" altLang="ja-JP" sz="1951" dirty="0"/>
              <a:t>©Akiko </a:t>
            </a:r>
            <a:r>
              <a:rPr kumimoji="1" lang="en-US" altLang="ja-JP" sz="1951" dirty="0" err="1"/>
              <a:t>kuniyoshi</a:t>
            </a:r>
            <a:endParaRPr kumimoji="1" lang="ja-JP" altLang="en-US" sz="1951" dirty="0"/>
          </a:p>
        </p:txBody>
      </p:sp>
      <p:sp>
        <p:nvSpPr>
          <p:cNvPr id="16" name="テキスト ボックス 15">
            <a:extLst>
              <a:ext uri="{FF2B5EF4-FFF2-40B4-BE49-F238E27FC236}">
                <a16:creationId xmlns:a16="http://schemas.microsoft.com/office/drawing/2014/main" id="{EBB7664E-0670-4DF9-B3E6-59CD1F8614EE}"/>
              </a:ext>
            </a:extLst>
          </p:cNvPr>
          <p:cNvSpPr txBox="1"/>
          <p:nvPr/>
        </p:nvSpPr>
        <p:spPr>
          <a:xfrm>
            <a:off x="2349499" y="314702"/>
            <a:ext cx="5867400" cy="1446550"/>
          </a:xfrm>
          <a:prstGeom prst="rect">
            <a:avLst/>
          </a:prstGeom>
          <a:noFill/>
        </p:spPr>
        <p:txBody>
          <a:bodyPr wrap="square" rtlCol="0">
            <a:spAutoFit/>
          </a:bodyPr>
          <a:lstStyle/>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ペインターが教える</a:t>
            </a:r>
            <a:endParaRPr kumimoji="1" lang="en-US" altLang="ja-JP" sz="44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400" dirty="0">
                <a:solidFill>
                  <a:schemeClr val="tx2">
                    <a:lumMod val="50000"/>
                  </a:schemeClr>
                </a:solidFill>
                <a:latin typeface="BIZ UDPゴシック" panose="020B0400000000000000" pitchFamily="50" charset="-128"/>
                <a:ea typeface="BIZ UDPゴシック" panose="020B0400000000000000" pitchFamily="50" charset="-128"/>
              </a:rPr>
              <a:t>　　セルフケアシリーズ</a:t>
            </a:r>
          </a:p>
        </p:txBody>
      </p:sp>
      <p:sp>
        <p:nvSpPr>
          <p:cNvPr id="17" name="テキスト ボックス 16">
            <a:extLst>
              <a:ext uri="{FF2B5EF4-FFF2-40B4-BE49-F238E27FC236}">
                <a16:creationId xmlns:a16="http://schemas.microsoft.com/office/drawing/2014/main" id="{510D36D1-A498-4ADD-A032-6B1C6B2BA1FC}"/>
              </a:ext>
            </a:extLst>
          </p:cNvPr>
          <p:cNvSpPr txBox="1"/>
          <p:nvPr/>
        </p:nvSpPr>
        <p:spPr>
          <a:xfrm>
            <a:off x="1267044" y="1892388"/>
            <a:ext cx="8246548" cy="523220"/>
          </a:xfrm>
          <a:prstGeom prst="rect">
            <a:avLst/>
          </a:prstGeom>
          <a:noFill/>
        </p:spPr>
        <p:txBody>
          <a:bodyPr wrap="square" rtlCol="0">
            <a:spAutoFit/>
          </a:bodyPr>
          <a:lstStyle/>
          <a:p>
            <a:r>
              <a:rPr kumimoji="1" lang="ja-JP" altLang="en-US" sz="2800" b="1" dirty="0">
                <a:solidFill>
                  <a:schemeClr val="accent4">
                    <a:lumMod val="50000"/>
                  </a:schemeClr>
                </a:solidFill>
                <a:latin typeface="BIZ UDP明朝 Medium" panose="02020500000000000000" pitchFamily="18" charset="-128"/>
                <a:ea typeface="BIZ UDP明朝 Medium" panose="02020500000000000000" pitchFamily="18" charset="-128"/>
              </a:rPr>
              <a:t>目指せ～笑顔美人ペインター！💘フェイシャルリフレ</a:t>
            </a:r>
          </a:p>
        </p:txBody>
      </p:sp>
    </p:spTree>
    <p:extLst>
      <p:ext uri="{BB962C8B-B14F-4D97-AF65-F5344CB8AC3E}">
        <p14:creationId xmlns:p14="http://schemas.microsoft.com/office/powerpoint/2010/main" val="20657011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ピンクの花&#10;&#10;中程度の精度で自動的に生成された説明">
            <a:extLst>
              <a:ext uri="{FF2B5EF4-FFF2-40B4-BE49-F238E27FC236}">
                <a16:creationId xmlns:a16="http://schemas.microsoft.com/office/drawing/2014/main" id="{3EBEB61E-CAFD-4899-A609-5946DEA0207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0566400" cy="7924800"/>
          </a:xfrm>
          <a:prstGeom prst="rect">
            <a:avLst/>
          </a:prstGeom>
          <a:blipFill dpi="0" rotWithShape="1">
            <a:blip r:embed="rId4">
              <a:alphaModFix amt="35000"/>
            </a:blip>
            <a:srcRect/>
            <a:stretch>
              <a:fillRect/>
            </a:stretch>
          </a:blipFill>
        </p:spPr>
      </p:pic>
      <p:sp>
        <p:nvSpPr>
          <p:cNvPr id="4" name="テキスト ボックス 3">
            <a:extLst>
              <a:ext uri="{FF2B5EF4-FFF2-40B4-BE49-F238E27FC236}">
                <a16:creationId xmlns:a16="http://schemas.microsoft.com/office/drawing/2014/main" id="{1E49EA4F-4428-47A4-800D-B2F875E67A76}"/>
              </a:ext>
            </a:extLst>
          </p:cNvPr>
          <p:cNvSpPr txBox="1"/>
          <p:nvPr/>
        </p:nvSpPr>
        <p:spPr>
          <a:xfrm>
            <a:off x="1168400" y="1905000"/>
            <a:ext cx="8229600" cy="6567760"/>
          </a:xfrm>
          <a:prstGeom prst="rect">
            <a:avLst/>
          </a:prstGeom>
          <a:noFill/>
        </p:spPr>
        <p:txBody>
          <a:bodyPr wrap="square" rtlCol="0">
            <a:spAutoFit/>
          </a:bodyPr>
          <a:lstStyle/>
          <a:p>
            <a:r>
              <a:rPr kumimoji="1" lang="ja-JP" altLang="en-US" sz="7626" dirty="0">
                <a:solidFill>
                  <a:srgbClr val="002060"/>
                </a:solidFill>
                <a:latin typeface="BIZ UDPゴシック" panose="020B0400000000000000" pitchFamily="50" charset="-128"/>
                <a:ea typeface="BIZ UDPゴシック" panose="020B0400000000000000" pitchFamily="50" charset="-128"/>
              </a:rPr>
              <a:t>コロナ禍の老け顔</a:t>
            </a:r>
            <a:endParaRPr kumimoji="1" lang="en-US" altLang="ja-JP" sz="7626"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6000" dirty="0">
              <a:solidFill>
                <a:srgbClr val="0070C0"/>
              </a:solidFill>
              <a:latin typeface="BIZ UDPゴシック" panose="020B0400000000000000" pitchFamily="50" charset="-128"/>
              <a:ea typeface="BIZ UDPゴシック" panose="020B0400000000000000" pitchFamily="50" charset="-128"/>
            </a:endParaRPr>
          </a:p>
          <a:p>
            <a:r>
              <a:rPr kumimoji="1" lang="ja-JP" altLang="en-US" sz="6000" dirty="0">
                <a:solidFill>
                  <a:srgbClr val="0070C0"/>
                </a:solidFill>
                <a:latin typeface="BIZ UDPゴシック" panose="020B0400000000000000" pitchFamily="50" charset="-128"/>
                <a:ea typeface="BIZ UDPゴシック" panose="020B0400000000000000" pitchFamily="50" charset="-128"/>
              </a:rPr>
              <a:t>　</a:t>
            </a:r>
            <a:r>
              <a:rPr kumimoji="1" lang="en-US" altLang="ja-JP" sz="6600" dirty="0">
                <a:solidFill>
                  <a:srgbClr val="0070C0"/>
                </a:solidFill>
                <a:latin typeface="BIZ UDP明朝 Medium" panose="02020500000000000000" pitchFamily="18" charset="-128"/>
                <a:ea typeface="BIZ UDP明朝 Medium" panose="02020500000000000000" pitchFamily="18" charset="-128"/>
              </a:rPr>
              <a:t>【</a:t>
            </a:r>
            <a:r>
              <a:rPr kumimoji="1" lang="ja-JP" altLang="en-US" sz="6600" dirty="0">
                <a:solidFill>
                  <a:srgbClr val="0070C0"/>
                </a:solidFill>
                <a:latin typeface="BIZ UDP明朝 Medium" panose="02020500000000000000" pitchFamily="18" charset="-128"/>
                <a:ea typeface="BIZ UDP明朝 Medium" panose="02020500000000000000" pitchFamily="18" charset="-128"/>
              </a:rPr>
              <a:t>疲れ目</a:t>
            </a:r>
            <a:endParaRPr kumimoji="1" lang="en-US" altLang="ja-JP" sz="6600" dirty="0">
              <a:solidFill>
                <a:srgbClr val="0070C0"/>
              </a:solidFill>
              <a:latin typeface="BIZ UDP明朝 Medium" panose="02020500000000000000" pitchFamily="18" charset="-128"/>
              <a:ea typeface="BIZ UDP明朝 Medium" panose="02020500000000000000" pitchFamily="18" charset="-128"/>
            </a:endParaRPr>
          </a:p>
          <a:p>
            <a:r>
              <a:rPr kumimoji="1" lang="ja-JP" altLang="en-US" sz="6600" dirty="0">
                <a:solidFill>
                  <a:srgbClr val="0070C0"/>
                </a:solidFill>
                <a:latin typeface="BIZ UDP明朝 Medium" panose="02020500000000000000" pitchFamily="18" charset="-128"/>
                <a:ea typeface="BIZ UDP明朝 Medium" panose="02020500000000000000" pitchFamily="18" charset="-128"/>
              </a:rPr>
              <a:t>　　　　ショボショボ目</a:t>
            </a:r>
            <a:r>
              <a:rPr kumimoji="1" lang="en-US" altLang="ja-JP" sz="6600" dirty="0">
                <a:solidFill>
                  <a:srgbClr val="0070C0"/>
                </a:solidFill>
                <a:latin typeface="BIZ UDP明朝 Medium" panose="02020500000000000000" pitchFamily="18" charset="-128"/>
                <a:ea typeface="BIZ UDP明朝 Medium" panose="02020500000000000000" pitchFamily="18" charset="-128"/>
              </a:rPr>
              <a:t>】</a:t>
            </a:r>
          </a:p>
          <a:p>
            <a:endParaRPr kumimoji="1" lang="en-US" altLang="ja-JP" sz="7626" dirty="0">
              <a:solidFill>
                <a:srgbClr val="002060"/>
              </a:solidFill>
              <a:latin typeface="BIZ UDPゴシック" panose="020B0400000000000000" pitchFamily="50" charset="-128"/>
              <a:ea typeface="BIZ UDPゴシック" panose="020B0400000000000000" pitchFamily="50" charset="-128"/>
            </a:endParaRPr>
          </a:p>
          <a:p>
            <a:pPr algn="ctr"/>
            <a:endParaRPr kumimoji="1" lang="en-US" altLang="ja-JP" sz="5547" dirty="0">
              <a:solidFill>
                <a:srgbClr val="0070C0"/>
              </a:solidFill>
              <a:latin typeface="BIZ UDPゴシック" panose="020B0400000000000000" pitchFamily="50" charset="-128"/>
              <a:ea typeface="BIZ UDPゴシック" panose="020B0400000000000000" pitchFamily="50" charset="-128"/>
            </a:endParaRPr>
          </a:p>
          <a:p>
            <a:endParaRPr kumimoji="1" lang="ja-JP" altLang="en-US" sz="2080" dirty="0"/>
          </a:p>
        </p:txBody>
      </p:sp>
      <p:sp>
        <p:nvSpPr>
          <p:cNvPr id="2" name="テキスト ボックス 1">
            <a:extLst>
              <a:ext uri="{FF2B5EF4-FFF2-40B4-BE49-F238E27FC236}">
                <a16:creationId xmlns:a16="http://schemas.microsoft.com/office/drawing/2014/main" id="{1D18EF39-BE31-43D0-9EF4-358993794248}"/>
              </a:ext>
            </a:extLst>
          </p:cNvPr>
          <p:cNvSpPr txBox="1"/>
          <p:nvPr/>
        </p:nvSpPr>
        <p:spPr>
          <a:xfrm>
            <a:off x="8215913" y="7439610"/>
            <a:ext cx="1746691" cy="376898"/>
          </a:xfrm>
          <a:prstGeom prst="rect">
            <a:avLst/>
          </a:prstGeom>
          <a:noFill/>
        </p:spPr>
        <p:txBody>
          <a:bodyPr wrap="square" rtlCol="0">
            <a:spAutoFit/>
          </a:bodyPr>
          <a:lstStyle/>
          <a:p>
            <a:r>
              <a:rPr kumimoji="1" lang="en-US" altLang="ja-JP" sz="1849" dirty="0">
                <a:solidFill>
                  <a:schemeClr val="accent5">
                    <a:lumMod val="75000"/>
                  </a:schemeClr>
                </a:solidFill>
                <a:latin typeface="Calibri" panose="020F0502020204030204" pitchFamily="34" charset="0"/>
                <a:cs typeface="Calibri" panose="020F0502020204030204" pitchFamily="34" charset="0"/>
              </a:rPr>
              <a:t>©</a:t>
            </a:r>
            <a:r>
              <a:rPr kumimoji="1" lang="en-US" altLang="ja-JP" sz="1849" dirty="0" err="1">
                <a:solidFill>
                  <a:schemeClr val="accent5">
                    <a:lumMod val="75000"/>
                  </a:schemeClr>
                </a:solidFill>
                <a:latin typeface="Calibri" panose="020F0502020204030204" pitchFamily="34" charset="0"/>
                <a:cs typeface="Calibri" panose="020F0502020204030204" pitchFamily="34" charset="0"/>
              </a:rPr>
              <a:t>A.Kuniyoshi</a:t>
            </a:r>
            <a:endParaRPr kumimoji="1" lang="ja-JP" altLang="en-US" sz="1849" dirty="0">
              <a:solidFill>
                <a:schemeClr val="accent5">
                  <a:lumMod val="75000"/>
                </a:schemeClr>
              </a:solidFill>
              <a:latin typeface="Calibri" panose="020F0502020204030204" pitchFamily="34" charset="0"/>
              <a:cs typeface="Calibri" panose="020F0502020204030204" pitchFamily="34" charset="0"/>
            </a:endParaRPr>
          </a:p>
        </p:txBody>
      </p:sp>
      <p:sp>
        <p:nvSpPr>
          <p:cNvPr id="5" name="正方形/長方形 4">
            <a:extLst>
              <a:ext uri="{FF2B5EF4-FFF2-40B4-BE49-F238E27FC236}">
                <a16:creationId xmlns:a16="http://schemas.microsoft.com/office/drawing/2014/main" id="{D532C721-AFEA-4A15-B992-F60D05A76177}"/>
              </a:ext>
            </a:extLst>
          </p:cNvPr>
          <p:cNvSpPr/>
          <p:nvPr/>
        </p:nvSpPr>
        <p:spPr>
          <a:xfrm>
            <a:off x="635000" y="597285"/>
            <a:ext cx="1295400" cy="941955"/>
          </a:xfrm>
          <a:prstGeom prst="rect">
            <a:avLst/>
          </a:prstGeom>
          <a:solidFill>
            <a:schemeClr val="accent4">
              <a:lumMod val="60000"/>
              <a:lumOff val="4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9C9C920-EF93-40B1-B48B-F3691038E58E}"/>
              </a:ext>
            </a:extLst>
          </p:cNvPr>
          <p:cNvSpPr txBox="1"/>
          <p:nvPr/>
        </p:nvSpPr>
        <p:spPr>
          <a:xfrm>
            <a:off x="881380" y="650200"/>
            <a:ext cx="914400" cy="923330"/>
          </a:xfrm>
          <a:prstGeom prst="rect">
            <a:avLst/>
          </a:prstGeom>
          <a:noFill/>
        </p:spPr>
        <p:txBody>
          <a:bodyPr wrap="square" rtlCol="0">
            <a:spAutoFit/>
          </a:bodyPr>
          <a:lstStyle/>
          <a:p>
            <a:r>
              <a:rPr kumimoji="1" lang="ja-JP" altLang="en-US" sz="5400" dirty="0">
                <a:solidFill>
                  <a:srgbClr val="7030A0"/>
                </a:solidFill>
              </a:rPr>
              <a:t>３</a:t>
            </a:r>
          </a:p>
        </p:txBody>
      </p:sp>
      <p:sp>
        <p:nvSpPr>
          <p:cNvPr id="6" name="テキスト ボックス 5">
            <a:extLst>
              <a:ext uri="{FF2B5EF4-FFF2-40B4-BE49-F238E27FC236}">
                <a16:creationId xmlns:a16="http://schemas.microsoft.com/office/drawing/2014/main" id="{C87C5BBF-5EB4-47ED-82AD-8E69A1280D16}"/>
              </a:ext>
            </a:extLst>
          </p:cNvPr>
          <p:cNvSpPr txBox="1"/>
          <p:nvPr/>
        </p:nvSpPr>
        <p:spPr>
          <a:xfrm>
            <a:off x="5359400" y="6400800"/>
            <a:ext cx="3886200" cy="584775"/>
          </a:xfrm>
          <a:prstGeom prst="rect">
            <a:avLst/>
          </a:prstGeom>
          <a:noFill/>
        </p:spPr>
        <p:txBody>
          <a:bodyPr wrap="square" rtlCol="0">
            <a:spAutoFit/>
          </a:bodyPr>
          <a:lstStyle/>
          <a:p>
            <a:r>
              <a:rPr kumimoji="1" lang="ja-JP" altLang="en-US" sz="3200" dirty="0">
                <a:solidFill>
                  <a:srgbClr val="0070C0"/>
                </a:solidFill>
              </a:rPr>
              <a:t>（オリジナルメソッド）</a:t>
            </a:r>
          </a:p>
        </p:txBody>
      </p:sp>
    </p:spTree>
    <p:extLst>
      <p:ext uri="{BB962C8B-B14F-4D97-AF65-F5344CB8AC3E}">
        <p14:creationId xmlns:p14="http://schemas.microsoft.com/office/powerpoint/2010/main" val="2892820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54000" y="304800"/>
            <a:ext cx="1143000" cy="1135303"/>
            <a:chOff x="2586518" y="1601286"/>
            <a:chExt cx="5062793" cy="5062793"/>
          </a:xfrm>
          <a:solidFill>
            <a:schemeClr val="accent4">
              <a:lumMod val="60000"/>
              <a:lumOff val="40000"/>
            </a:schemeClr>
          </a:solidFill>
        </p:grpSpPr>
        <p:grpSp>
          <p:nvGrpSpPr>
            <p:cNvPr id="2" name="Group 2"/>
            <p:cNvGrpSpPr/>
            <p:nvPr/>
          </p:nvGrpSpPr>
          <p:grpSpPr>
            <a:xfrm>
              <a:off x="2586518" y="1601286"/>
              <a:ext cx="5062793" cy="5062793"/>
              <a:chOff x="0" y="0"/>
              <a:chExt cx="6350000" cy="6350000"/>
            </a:xfrm>
            <a:grpFill/>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sp>
        <p:nvSpPr>
          <p:cNvPr id="10" name="TextBox 10"/>
          <p:cNvSpPr txBox="1"/>
          <p:nvPr/>
        </p:nvSpPr>
        <p:spPr>
          <a:xfrm>
            <a:off x="2513255" y="4575011"/>
            <a:ext cx="7849029" cy="4924425"/>
          </a:xfrm>
          <a:prstGeom prst="rect">
            <a:avLst/>
          </a:prstGeom>
        </p:spPr>
        <p:txBody>
          <a:bodyPr wrap="square" lIns="0" tIns="0" rIns="0" bIns="0" rtlCol="0" anchor="t">
            <a:spAutoFit/>
          </a:bodyPr>
          <a:lstStyle/>
          <a:p>
            <a:r>
              <a:rPr lang="ja-JP" altLang="en-US" sz="2000" dirty="0">
                <a:solidFill>
                  <a:srgbClr val="86409F"/>
                </a:solidFill>
                <a:ea typeface="M Plus Rounded Black"/>
              </a:rPr>
              <a:t>国吉明子</a:t>
            </a:r>
            <a:endParaRPr lang="en-US" altLang="ja-JP" sz="2000" dirty="0">
              <a:solidFill>
                <a:srgbClr val="86409F"/>
              </a:solidFill>
              <a:ea typeface="M Plus Rounded Black"/>
            </a:endParaRPr>
          </a:p>
          <a:p>
            <a:r>
              <a:rPr lang="ja-JP" altLang="en-US" sz="2000" dirty="0">
                <a:solidFill>
                  <a:srgbClr val="86409F"/>
                </a:solidFill>
                <a:ea typeface="M Plus Rounded Black"/>
              </a:rPr>
              <a:t>トールペインター＆鍼灸師・神経反射療法士</a:t>
            </a:r>
            <a:endParaRPr lang="en-US" altLang="ja-JP" sz="2000" dirty="0">
              <a:solidFill>
                <a:srgbClr val="86409F"/>
              </a:solidFill>
              <a:ea typeface="M Plus Rounded Black"/>
            </a:endParaRPr>
          </a:p>
          <a:p>
            <a:endParaRPr lang="en-US" altLang="ja-JP" sz="2000" dirty="0">
              <a:solidFill>
                <a:srgbClr val="86409F"/>
              </a:solidFill>
              <a:ea typeface="M Plus Rounded Black"/>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1989</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年ジャパンカントリーアート１期卒業後</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初期海外ペインターに</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直接師事。 自宅＆カルチャーセンターでクラス開催中</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2008</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年</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Holistic Care Salon ”Tia’s Balance”</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開業</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美容面他学校・社会で生き辛さを抱えている方のご家族に自宅での最新ケアを対面・オンラインで指導中</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＊メディア掲載　セラピスト</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2020/4</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月号</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美と健康のフェイシャル</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a:t>
            </a:r>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特集</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rPr>
              <a:t>HP: </a:t>
            </a:r>
            <a:r>
              <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hlinkClick r:id="rId4"/>
              </a:rPr>
              <a:t>https://tiasbalance.com/</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r>
              <a:rPr lang="ja-JP" altLang="en-US" sz="2000" dirty="0">
                <a:solidFill>
                  <a:schemeClr val="tx2">
                    <a:lumMod val="50000"/>
                  </a:schemeClr>
                </a:solidFill>
                <a:latin typeface="BIZ UDP明朝 Medium" panose="02020500000000000000" pitchFamily="18" charset="-128"/>
                <a:ea typeface="BIZ UDP明朝 Medium" panose="02020500000000000000" pitchFamily="18" charset="-128"/>
              </a:rPr>
              <a:t>　</a:t>
            </a:r>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lang="en-US" altLang="ja-JP" sz="20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lang="en-US" altLang="ja-JP" sz="2000" dirty="0">
              <a:solidFill>
                <a:schemeClr val="tx2">
                  <a:lumMod val="50000"/>
                </a:schemeClr>
              </a:solidFill>
              <a:ea typeface="M Plus Rounded Black"/>
            </a:endParaRPr>
          </a:p>
          <a:p>
            <a:endParaRPr lang="en-US" altLang="ja-JP" sz="2000" dirty="0">
              <a:solidFill>
                <a:srgbClr val="86409F"/>
              </a:solidFill>
              <a:ea typeface="M Plus Rounded Black"/>
            </a:endParaRPr>
          </a:p>
          <a:p>
            <a:endParaRPr lang="en-US" altLang="ja-JP" sz="2000" dirty="0">
              <a:solidFill>
                <a:srgbClr val="86409F"/>
              </a:solidFill>
              <a:ea typeface="M Plus Rounded Black"/>
            </a:endParaRPr>
          </a:p>
        </p:txBody>
      </p:sp>
      <p:sp>
        <p:nvSpPr>
          <p:cNvPr id="8" name="テキスト ボックス 7">
            <a:extLst>
              <a:ext uri="{FF2B5EF4-FFF2-40B4-BE49-F238E27FC236}">
                <a16:creationId xmlns:a16="http://schemas.microsoft.com/office/drawing/2014/main" id="{4B29A99D-6519-4ECC-BBA3-7CBB37C89CA2}"/>
              </a:ext>
            </a:extLst>
          </p:cNvPr>
          <p:cNvSpPr txBox="1"/>
          <p:nvPr/>
        </p:nvSpPr>
        <p:spPr>
          <a:xfrm>
            <a:off x="1548125" y="257487"/>
            <a:ext cx="7470149" cy="1323439"/>
          </a:xfrm>
          <a:prstGeom prst="rect">
            <a:avLst/>
          </a:prstGeom>
          <a:noFill/>
        </p:spPr>
        <p:txBody>
          <a:bodyPr wrap="square" rtlCol="0">
            <a:spAutoFit/>
          </a:bodyPr>
          <a:lstStyle/>
          <a:p>
            <a:pPr algn="ctr"/>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リラックス講座フェイシャルリフレ</a:t>
            </a:r>
            <a:endParaRPr kumimoji="1" lang="en-US" altLang="ja-JP" sz="4000" dirty="0">
              <a:solidFill>
                <a:schemeClr val="tx2">
                  <a:lumMod val="50000"/>
                </a:schemeClr>
              </a:solidFill>
              <a:latin typeface="BIZ UDPゴシック" panose="020B0400000000000000" pitchFamily="50" charset="-128"/>
              <a:ea typeface="BIZ UDPゴシック" panose="020B0400000000000000" pitchFamily="50" charset="-128"/>
            </a:endParaRPr>
          </a:p>
          <a:p>
            <a:pPr algn="ctr"/>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シリーズ３　</a:t>
            </a:r>
          </a:p>
        </p:txBody>
      </p:sp>
      <p:sp>
        <p:nvSpPr>
          <p:cNvPr id="12" name="テキスト ボックス 11">
            <a:extLst>
              <a:ext uri="{FF2B5EF4-FFF2-40B4-BE49-F238E27FC236}">
                <a16:creationId xmlns:a16="http://schemas.microsoft.com/office/drawing/2014/main" id="{D339559F-7352-4544-8160-699BE62F0B66}"/>
              </a:ext>
            </a:extLst>
          </p:cNvPr>
          <p:cNvSpPr txBox="1"/>
          <p:nvPr/>
        </p:nvSpPr>
        <p:spPr>
          <a:xfrm>
            <a:off x="5283199" y="1556878"/>
            <a:ext cx="4800600" cy="369332"/>
          </a:xfrm>
          <a:prstGeom prst="rect">
            <a:avLst/>
          </a:prstGeom>
          <a:noFill/>
        </p:spPr>
        <p:txBody>
          <a:bodyPr wrap="square" rtlCol="0">
            <a:spAutoFit/>
          </a:bodyPr>
          <a:lstStyle/>
          <a:p>
            <a:r>
              <a:rPr kumimoji="1" lang="ja-JP" altLang="en-US" dirty="0">
                <a:solidFill>
                  <a:srgbClr val="7030A0"/>
                </a:solidFill>
              </a:rPr>
              <a:t>銀座ソレイユ　フォークアート　アカデミー　</a:t>
            </a:r>
            <a:r>
              <a:rPr kumimoji="1" lang="en-US" altLang="ja-JP" dirty="0">
                <a:solidFill>
                  <a:srgbClr val="7030A0"/>
                </a:solidFill>
              </a:rPr>
              <a:t>zoom</a:t>
            </a:r>
            <a:endParaRPr kumimoji="1" lang="ja-JP" altLang="en-US" dirty="0">
              <a:solidFill>
                <a:srgbClr val="7030A0"/>
              </a:solidFill>
            </a:endParaRPr>
          </a:p>
        </p:txBody>
      </p:sp>
      <p:sp>
        <p:nvSpPr>
          <p:cNvPr id="13" name="テキスト ボックス 12">
            <a:extLst>
              <a:ext uri="{FF2B5EF4-FFF2-40B4-BE49-F238E27FC236}">
                <a16:creationId xmlns:a16="http://schemas.microsoft.com/office/drawing/2014/main" id="{9BED8A75-7D4B-43C5-92B5-92154AA94644}"/>
              </a:ext>
            </a:extLst>
          </p:cNvPr>
          <p:cNvSpPr txBox="1"/>
          <p:nvPr/>
        </p:nvSpPr>
        <p:spPr>
          <a:xfrm>
            <a:off x="330200" y="2055575"/>
            <a:ext cx="9677400" cy="2523768"/>
          </a:xfrm>
          <a:prstGeom prst="rect">
            <a:avLst/>
          </a:prstGeom>
          <a:noFill/>
        </p:spPr>
        <p:txBody>
          <a:bodyPr wrap="square" rtlCol="0">
            <a:spAutoFit/>
          </a:bodyPr>
          <a:lstStyle/>
          <a:p>
            <a:r>
              <a:rPr kumimoji="1" lang="ja-JP" altLang="en-US" sz="2000" dirty="0">
                <a:latin typeface="BIZ UDP明朝 Medium" panose="02020500000000000000" pitchFamily="18" charset="-128"/>
                <a:ea typeface="BIZ UDP明朝 Medium" panose="02020500000000000000" pitchFamily="18" charset="-128"/>
              </a:rPr>
              <a:t>「目指せ～笑顔美人ペインター</a:t>
            </a:r>
            <a:r>
              <a:rPr kumimoji="1" lang="en-US" altLang="ja-JP" sz="2000" dirty="0">
                <a:latin typeface="BIZ UDP明朝 Medium" panose="02020500000000000000" pitchFamily="18" charset="-128"/>
                <a:ea typeface="BIZ UDP明朝 Medium" panose="02020500000000000000" pitchFamily="18" charset="-128"/>
              </a:rPr>
              <a:t>!!</a:t>
            </a:r>
            <a:r>
              <a:rPr kumimoji="1" lang="ja-JP" altLang="en-US" sz="2000" dirty="0">
                <a:latin typeface="BIZ UDP明朝 Medium" panose="02020500000000000000" pitchFamily="18" charset="-128"/>
                <a:ea typeface="BIZ UDP明朝 Medium" panose="02020500000000000000" pitchFamily="18" charset="-128"/>
              </a:rPr>
              <a:t>」万能のフェイシャルリフレで小顔美人になろう。</a:t>
            </a:r>
            <a:endParaRPr kumimoji="1" lang="en-US" altLang="ja-JP" sz="2000" dirty="0">
              <a:latin typeface="BIZ UDP明朝 Medium" panose="02020500000000000000" pitchFamily="18" charset="-128"/>
              <a:ea typeface="BIZ UDP明朝 Medium" panose="02020500000000000000" pitchFamily="18" charset="-128"/>
            </a:endParaRPr>
          </a:p>
          <a:p>
            <a:r>
              <a:rPr kumimoji="1" lang="ja-JP" altLang="en-US" sz="2000" dirty="0">
                <a:latin typeface="BIZ UDP明朝 Medium" panose="02020500000000000000" pitchFamily="18" charset="-128"/>
                <a:ea typeface="BIZ UDP明朝 Medium" panose="02020500000000000000" pitchFamily="18" charset="-128"/>
              </a:rPr>
              <a:t>セルフケア体験会です。</a:t>
            </a:r>
            <a:endParaRPr kumimoji="1" lang="en-US" altLang="ja-JP" sz="2000" dirty="0">
              <a:latin typeface="BIZ UDP明朝 Medium" panose="02020500000000000000" pitchFamily="18" charset="-128"/>
              <a:ea typeface="BIZ UDP明朝 Medium" panose="02020500000000000000" pitchFamily="18" charset="-128"/>
            </a:endParaRPr>
          </a:p>
          <a:p>
            <a:endParaRPr kumimoji="1" lang="en-US" altLang="ja-JP" sz="2000" dirty="0">
              <a:latin typeface="BIZ UDP明朝 Medium" panose="02020500000000000000" pitchFamily="18" charset="-128"/>
              <a:ea typeface="BIZ UDP明朝 Medium" panose="02020500000000000000" pitchFamily="18" charset="-128"/>
            </a:endParaRPr>
          </a:p>
          <a:p>
            <a:r>
              <a:rPr kumimoji="1" lang="ja-JP" altLang="en-US" sz="2000" dirty="0">
                <a:latin typeface="BIZ UDP明朝 Medium" panose="02020500000000000000" pitchFamily="18" charset="-128"/>
                <a:ea typeface="BIZ UDP明朝 Medium" panose="02020500000000000000" pitchFamily="18" charset="-128"/>
              </a:rPr>
              <a:t>コロナ禍でお家時間も長くなっていますがお顔のお手入れサボっていませんか。</a:t>
            </a:r>
            <a:endParaRPr kumimoji="1" lang="en-US" altLang="ja-JP" sz="2000" dirty="0">
              <a:latin typeface="BIZ UDP明朝 Medium" panose="02020500000000000000" pitchFamily="18" charset="-128"/>
              <a:ea typeface="BIZ UDP明朝 Medium" panose="02020500000000000000" pitchFamily="18" charset="-128"/>
            </a:endParaRPr>
          </a:p>
          <a:p>
            <a:r>
              <a:rPr kumimoji="1" lang="ja-JP" altLang="en-US" sz="2000" dirty="0">
                <a:latin typeface="BIZ UDP明朝 Medium" panose="02020500000000000000" pitchFamily="18" charset="-128"/>
                <a:ea typeface="BIZ UDP明朝 Medium" panose="02020500000000000000" pitchFamily="18" charset="-128"/>
              </a:rPr>
              <a:t>クラフト大好きな皆様には、いつまでも笑顔美人でいてほしいという思いで今回企画いたしました。</a:t>
            </a:r>
            <a:endParaRPr kumimoji="1" lang="en-US" altLang="ja-JP" sz="2000" dirty="0">
              <a:latin typeface="BIZ UDP明朝 Medium" panose="02020500000000000000" pitchFamily="18" charset="-128"/>
              <a:ea typeface="BIZ UDP明朝 Medium" panose="02020500000000000000" pitchFamily="18" charset="-128"/>
            </a:endParaRPr>
          </a:p>
          <a:p>
            <a:endParaRPr kumimoji="1" lang="en-US" altLang="ja-JP" sz="2000" dirty="0">
              <a:latin typeface="Arial Nova" panose="020B0604020202020204" pitchFamily="34" charset="0"/>
            </a:endParaRPr>
          </a:p>
          <a:p>
            <a:endParaRPr kumimoji="1" lang="ja-JP" altLang="en-US" dirty="0"/>
          </a:p>
        </p:txBody>
      </p:sp>
      <p:pic>
        <p:nvPicPr>
          <p:cNvPr id="18" name="図 17" descr="セーターを着た女性&#10;&#10;自動的に生成された説明">
            <a:extLst>
              <a:ext uri="{FF2B5EF4-FFF2-40B4-BE49-F238E27FC236}">
                <a16:creationId xmlns:a16="http://schemas.microsoft.com/office/drawing/2014/main" id="{CBFBFF0F-AAA1-4004-85BC-442BA03126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654" t="7528" r="15801" b="37962"/>
          <a:stretch/>
        </p:blipFill>
        <p:spPr>
          <a:xfrm>
            <a:off x="256550" y="5194815"/>
            <a:ext cx="1846112" cy="2109841"/>
          </a:xfrm>
          <a:prstGeom prst="rect">
            <a:avLst/>
          </a:prstGeom>
        </p:spPr>
      </p:pic>
      <p:grpSp>
        <p:nvGrpSpPr>
          <p:cNvPr id="23" name="グループ化 22">
            <a:extLst>
              <a:ext uri="{FF2B5EF4-FFF2-40B4-BE49-F238E27FC236}">
                <a16:creationId xmlns:a16="http://schemas.microsoft.com/office/drawing/2014/main" id="{20778FA7-1561-4151-A4C7-7B9E18CF3870}"/>
              </a:ext>
            </a:extLst>
          </p:cNvPr>
          <p:cNvGrpSpPr/>
          <p:nvPr/>
        </p:nvGrpSpPr>
        <p:grpSpPr>
          <a:xfrm>
            <a:off x="460601" y="4368717"/>
            <a:ext cx="1541238" cy="440423"/>
            <a:chOff x="3292830" y="4379288"/>
            <a:chExt cx="1541238" cy="440423"/>
          </a:xfrm>
        </p:grpSpPr>
        <p:sp>
          <p:nvSpPr>
            <p:cNvPr id="22" name="正方形/長方形 21">
              <a:extLst>
                <a:ext uri="{FF2B5EF4-FFF2-40B4-BE49-F238E27FC236}">
                  <a16:creationId xmlns:a16="http://schemas.microsoft.com/office/drawing/2014/main" id="{0D0A37E3-81EF-42DC-9036-D8E4E7F33B68}"/>
                </a:ext>
              </a:extLst>
            </p:cNvPr>
            <p:cNvSpPr/>
            <p:nvPr/>
          </p:nvSpPr>
          <p:spPr>
            <a:xfrm>
              <a:off x="3292830" y="4419601"/>
              <a:ext cx="1228370" cy="400110"/>
            </a:xfrm>
            <a:prstGeom prst="rect">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B6C76216-1FDE-40EE-8B64-F12DDBCAECD9}"/>
                </a:ext>
              </a:extLst>
            </p:cNvPr>
            <p:cNvSpPr txBox="1"/>
            <p:nvPr/>
          </p:nvSpPr>
          <p:spPr>
            <a:xfrm>
              <a:off x="3377098" y="4379288"/>
              <a:ext cx="1456970" cy="400110"/>
            </a:xfrm>
            <a:prstGeom prst="rect">
              <a:avLst/>
            </a:prstGeom>
            <a:noFill/>
          </p:spPr>
          <p:txBody>
            <a:bodyPr wrap="square" rtlCol="0">
              <a:spAutoFit/>
            </a:bodyPr>
            <a:lstStyle/>
            <a:p>
              <a:r>
                <a:rPr kumimoji="1" lang="ja-JP" altLang="en-US" sz="2000" dirty="0">
                  <a:latin typeface="BIZ UDPゴシック" panose="020B0400000000000000" pitchFamily="50" charset="-128"/>
                  <a:ea typeface="BIZ UDPゴシック" panose="020B0400000000000000" pitchFamily="50" charset="-128"/>
                </a:rPr>
                <a:t>自己紹介</a:t>
              </a:r>
            </a:p>
          </p:txBody>
        </p:sp>
      </p:grpSp>
    </p:spTree>
    <p:extLst>
      <p:ext uri="{BB962C8B-B14F-4D97-AF65-F5344CB8AC3E}">
        <p14:creationId xmlns:p14="http://schemas.microsoft.com/office/powerpoint/2010/main" val="563179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0633C6-908B-4B93-A67C-CE6CB2966B62}"/>
              </a:ext>
            </a:extLst>
          </p:cNvPr>
          <p:cNvSpPr>
            <a:spLocks noGrp="1"/>
          </p:cNvSpPr>
          <p:nvPr>
            <p:ph type="title"/>
          </p:nvPr>
        </p:nvSpPr>
        <p:spPr>
          <a:xfrm>
            <a:off x="1250950" y="381000"/>
            <a:ext cx="8064500" cy="1238250"/>
          </a:xfrm>
        </p:spPr>
        <p:txBody>
          <a:bodyPr/>
          <a:lstStyle/>
          <a:p>
            <a:r>
              <a:rPr kumimoji="1" lang="ja-JP" altLang="en-US" dirty="0">
                <a:solidFill>
                  <a:srgbClr val="0070C0"/>
                </a:solidFill>
              </a:rPr>
              <a:t>疲れ目・ショボショボ目</a:t>
            </a:r>
          </a:p>
        </p:txBody>
      </p:sp>
      <p:sp>
        <p:nvSpPr>
          <p:cNvPr id="3" name="コンテンツ プレースホルダー 2">
            <a:extLst>
              <a:ext uri="{FF2B5EF4-FFF2-40B4-BE49-F238E27FC236}">
                <a16:creationId xmlns:a16="http://schemas.microsoft.com/office/drawing/2014/main" id="{A5085253-C738-4E92-9943-F4C8D0361DB7}"/>
              </a:ext>
            </a:extLst>
          </p:cNvPr>
          <p:cNvSpPr>
            <a:spLocks noGrp="1"/>
          </p:cNvSpPr>
          <p:nvPr>
            <p:ph idx="1"/>
          </p:nvPr>
        </p:nvSpPr>
        <p:spPr>
          <a:xfrm>
            <a:off x="825500" y="2133600"/>
            <a:ext cx="8915400" cy="4903127"/>
          </a:xfrm>
        </p:spPr>
        <p:txBody>
          <a:bodyPr>
            <a:normAutofit lnSpcReduction="10000"/>
          </a:bodyPr>
          <a:lstStyle/>
          <a:p>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目を酷使する人</a:t>
            </a:r>
            <a:endParaRPr kumimoji="1" lang="en-US" altLang="ja-JP" sz="40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在宅ワークの続いている人</a:t>
            </a:r>
            <a:endParaRPr kumimoji="1" lang="en-US" altLang="ja-JP" sz="40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緊張感のある人</a:t>
            </a:r>
            <a:endParaRPr kumimoji="1" lang="en-US" altLang="ja-JP" sz="40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パソコン、スマホを始終みている人</a:t>
            </a:r>
            <a:endParaRPr kumimoji="1" lang="en-US" altLang="ja-JP" sz="40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前傾姿勢をとり続ける人</a:t>
            </a:r>
            <a:endParaRPr kumimoji="1" lang="en-US" altLang="ja-JP" sz="40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首・肩こりの強い人</a:t>
            </a:r>
            <a:endParaRPr kumimoji="1" lang="en-US" altLang="ja-JP" sz="4000" dirty="0">
              <a:solidFill>
                <a:schemeClr val="tx2">
                  <a:lumMod val="50000"/>
                </a:schemeClr>
              </a:solidFill>
              <a:latin typeface="BIZ UDPゴシック" panose="020B0400000000000000" pitchFamily="50" charset="-128"/>
              <a:ea typeface="BIZ UDPゴシック" panose="020B0400000000000000" pitchFamily="50" charset="-128"/>
            </a:endParaRPr>
          </a:p>
          <a:p>
            <a:r>
              <a:rPr kumimoji="1" lang="ja-JP" altLang="en-US" sz="4000" dirty="0">
                <a:solidFill>
                  <a:schemeClr val="tx2">
                    <a:lumMod val="50000"/>
                  </a:schemeClr>
                </a:solidFill>
                <a:latin typeface="BIZ UDPゴシック" panose="020B0400000000000000" pitchFamily="50" charset="-128"/>
                <a:ea typeface="BIZ UDPゴシック" panose="020B0400000000000000" pitchFamily="50" charset="-128"/>
              </a:rPr>
              <a:t>ドライアイ</a:t>
            </a:r>
            <a:endParaRPr kumimoji="1" lang="en-US" altLang="ja-JP" sz="4000" dirty="0">
              <a:solidFill>
                <a:schemeClr val="tx2">
                  <a:lumMod val="50000"/>
                </a:schemeClr>
              </a:solidFill>
              <a:latin typeface="BIZ UDPゴシック" panose="020B0400000000000000" pitchFamily="50" charset="-128"/>
              <a:ea typeface="BIZ UDPゴシック" panose="020B0400000000000000" pitchFamily="50" charset="-128"/>
            </a:endParaRPr>
          </a:p>
          <a:p>
            <a:endParaRPr kumimoji="1" lang="ja-JP" altLang="en-US" dirty="0">
              <a:solidFill>
                <a:schemeClr val="tx2">
                  <a:lumMod val="50000"/>
                </a:schemeClr>
              </a:solidFill>
            </a:endParaRPr>
          </a:p>
        </p:txBody>
      </p:sp>
    </p:spTree>
    <p:extLst>
      <p:ext uri="{BB962C8B-B14F-4D97-AF65-F5344CB8AC3E}">
        <p14:creationId xmlns:p14="http://schemas.microsoft.com/office/powerpoint/2010/main" val="2045617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記号, シャツ が含まれている画像&#10;&#10;自動的に生成された説明">
            <a:extLst>
              <a:ext uri="{FF2B5EF4-FFF2-40B4-BE49-F238E27FC236}">
                <a16:creationId xmlns:a16="http://schemas.microsoft.com/office/drawing/2014/main" id="{75B4EB25-E036-42BE-A4BC-1457D0C1D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161859"/>
            <a:ext cx="6722839" cy="6712081"/>
          </a:xfrm>
          <a:prstGeom prst="rect">
            <a:avLst/>
          </a:prstGeom>
        </p:spPr>
      </p:pic>
      <p:pic>
        <p:nvPicPr>
          <p:cNvPr id="3" name="図 2" descr="アイコン&#10;&#10;自動的に生成された説明">
            <a:extLst>
              <a:ext uri="{FF2B5EF4-FFF2-40B4-BE49-F238E27FC236}">
                <a16:creationId xmlns:a16="http://schemas.microsoft.com/office/drawing/2014/main" id="{0FB81139-BED7-48C6-94C0-2F9122CBB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400" y="1295399"/>
            <a:ext cx="4445000" cy="4445000"/>
          </a:xfrm>
          <a:prstGeom prst="rect">
            <a:avLst/>
          </a:prstGeom>
        </p:spPr>
      </p:pic>
      <p:sp>
        <p:nvSpPr>
          <p:cNvPr id="4" name="矢印: 右 3">
            <a:extLst>
              <a:ext uri="{FF2B5EF4-FFF2-40B4-BE49-F238E27FC236}">
                <a16:creationId xmlns:a16="http://schemas.microsoft.com/office/drawing/2014/main" id="{A91A6B15-6359-499A-9F1B-7372B942AF76}"/>
              </a:ext>
            </a:extLst>
          </p:cNvPr>
          <p:cNvSpPr/>
          <p:nvPr/>
        </p:nvSpPr>
        <p:spPr>
          <a:xfrm>
            <a:off x="4597400" y="4495800"/>
            <a:ext cx="1828800" cy="350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013F848-3431-44E2-B615-62D6FBD99903}"/>
              </a:ext>
            </a:extLst>
          </p:cNvPr>
          <p:cNvSpPr txBox="1"/>
          <p:nvPr/>
        </p:nvSpPr>
        <p:spPr>
          <a:xfrm>
            <a:off x="2501900" y="159005"/>
            <a:ext cx="5638800" cy="1446550"/>
          </a:xfrm>
          <a:prstGeom prst="rect">
            <a:avLst/>
          </a:prstGeom>
          <a:noFill/>
        </p:spPr>
        <p:txBody>
          <a:bodyPr wrap="square">
            <a:spAutoFit/>
          </a:bodyPr>
          <a:lstStyle/>
          <a:p>
            <a:pPr algn="ctr"/>
            <a:r>
              <a:rPr kumimoji="1" lang="en-US" altLang="ja-JP" sz="4400" dirty="0">
                <a:solidFill>
                  <a:srgbClr val="0070C0"/>
                </a:solidFill>
                <a:latin typeface="BIZ UDPゴシック" panose="020B0400000000000000" pitchFamily="50" charset="-128"/>
                <a:ea typeface="BIZ UDPゴシック" panose="020B0400000000000000" pitchFamily="50" charset="-128"/>
              </a:rPr>
              <a:t>【</a:t>
            </a:r>
            <a:r>
              <a:rPr kumimoji="1" lang="ja-JP" altLang="en-US" sz="4400" dirty="0">
                <a:solidFill>
                  <a:srgbClr val="0070C0"/>
                </a:solidFill>
                <a:latin typeface="BIZ UDPゴシック" panose="020B0400000000000000" pitchFamily="50" charset="-128"/>
                <a:ea typeface="BIZ UDPゴシック" panose="020B0400000000000000" pitchFamily="50" charset="-128"/>
              </a:rPr>
              <a:t>ウォーミングアップ</a:t>
            </a:r>
            <a:r>
              <a:rPr kumimoji="1" lang="en-US" altLang="ja-JP" sz="4400" dirty="0">
                <a:solidFill>
                  <a:srgbClr val="0070C0"/>
                </a:solidFill>
                <a:latin typeface="BIZ UDPゴシック" panose="020B0400000000000000" pitchFamily="50" charset="-128"/>
                <a:ea typeface="BIZ UDPゴシック" panose="020B0400000000000000" pitchFamily="50" charset="-128"/>
              </a:rPr>
              <a:t>】</a:t>
            </a:r>
            <a:r>
              <a:rPr kumimoji="1" lang="ja-JP" altLang="en-US" sz="4400" dirty="0">
                <a:solidFill>
                  <a:srgbClr val="0070C0"/>
                </a:solidFill>
                <a:latin typeface="BIZ UDPゴシック" panose="020B0400000000000000" pitchFamily="50" charset="-128"/>
                <a:ea typeface="BIZ UDPゴシック" panose="020B0400000000000000" pitchFamily="50" charset="-128"/>
              </a:rPr>
              <a:t>頭部</a:t>
            </a:r>
          </a:p>
        </p:txBody>
      </p:sp>
      <p:sp>
        <p:nvSpPr>
          <p:cNvPr id="8" name="テキスト ボックス 7">
            <a:extLst>
              <a:ext uri="{FF2B5EF4-FFF2-40B4-BE49-F238E27FC236}">
                <a16:creationId xmlns:a16="http://schemas.microsoft.com/office/drawing/2014/main" id="{E0B72C7A-2889-4DC8-9EF3-EB1B6D6597CF}"/>
              </a:ext>
            </a:extLst>
          </p:cNvPr>
          <p:cNvSpPr txBox="1"/>
          <p:nvPr/>
        </p:nvSpPr>
        <p:spPr>
          <a:xfrm>
            <a:off x="406400" y="5597935"/>
            <a:ext cx="5105400" cy="2308324"/>
          </a:xfrm>
          <a:prstGeom prst="rect">
            <a:avLst/>
          </a:prstGeom>
          <a:noFill/>
        </p:spPr>
        <p:txBody>
          <a:bodyPr wrap="square" rtlCol="0">
            <a:spAutoFit/>
          </a:bodyPr>
          <a:lstStyle/>
          <a:p>
            <a:r>
              <a:rPr kumimoji="1" lang="ja-JP" altLang="en-US" sz="2400" dirty="0">
                <a:solidFill>
                  <a:schemeClr val="tx2">
                    <a:lumMod val="50000"/>
                  </a:schemeClr>
                </a:solidFill>
                <a:latin typeface="BIZ UDP明朝 Medium" panose="02020500000000000000" pitchFamily="18" charset="-128"/>
                <a:ea typeface="BIZ UDP明朝 Medium" panose="02020500000000000000" pitchFamily="18" charset="-128"/>
              </a:rPr>
              <a:t>頭を両手でモミモミほぐします。</a:t>
            </a:r>
            <a:endParaRPr kumimoji="1" lang="en-US" altLang="ja-JP" sz="2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2400" dirty="0">
                <a:solidFill>
                  <a:schemeClr val="tx2">
                    <a:lumMod val="50000"/>
                  </a:schemeClr>
                </a:solidFill>
                <a:latin typeface="BIZ UDP明朝 Medium" panose="02020500000000000000" pitchFamily="18" charset="-128"/>
                <a:ea typeface="BIZ UDP明朝 Medium" panose="02020500000000000000" pitchFamily="18" charset="-128"/>
              </a:rPr>
              <a:t>頭の上、横、後ろへと指をずらしながら気持ちよくマッサージ。</a:t>
            </a:r>
            <a:endParaRPr kumimoji="1" lang="en-US" altLang="ja-JP" sz="2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2400" dirty="0">
                <a:solidFill>
                  <a:schemeClr val="tx2">
                    <a:lumMod val="50000"/>
                  </a:schemeClr>
                </a:solidFill>
                <a:latin typeface="BIZ UDP明朝 Medium" panose="02020500000000000000" pitchFamily="18" charset="-128"/>
                <a:ea typeface="BIZ UDP明朝 Medium" panose="02020500000000000000" pitchFamily="18" charset="-128"/>
              </a:rPr>
              <a:t>１０秒位モミモミします。</a:t>
            </a:r>
            <a:endParaRPr kumimoji="1" lang="en-US" altLang="ja-JP" sz="2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2400" dirty="0">
                <a:solidFill>
                  <a:schemeClr val="tx2">
                    <a:lumMod val="50000"/>
                  </a:schemeClr>
                </a:solidFill>
                <a:latin typeface="BIZ UDP明朝 Medium" panose="02020500000000000000" pitchFamily="18" charset="-128"/>
                <a:ea typeface="BIZ UDP明朝 Medium" panose="02020500000000000000" pitchFamily="18" charset="-128"/>
              </a:rPr>
              <a:t>特に耳の上のコリをほぐします。</a:t>
            </a:r>
            <a:endParaRPr kumimoji="1" lang="en-US" altLang="ja-JP" sz="24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kumimoji="1" lang="ja-JP" altLang="en-US" sz="2400" dirty="0">
              <a:solidFill>
                <a:schemeClr val="tx2">
                  <a:lumMod val="50000"/>
                </a:schemeClr>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1D25D82C-605A-433D-9E86-3005FB6873BE}"/>
              </a:ext>
            </a:extLst>
          </p:cNvPr>
          <p:cNvSpPr txBox="1"/>
          <p:nvPr/>
        </p:nvSpPr>
        <p:spPr>
          <a:xfrm>
            <a:off x="5969000" y="5740399"/>
            <a:ext cx="4343400" cy="1569660"/>
          </a:xfrm>
          <a:prstGeom prst="rect">
            <a:avLst/>
          </a:prstGeom>
          <a:noFill/>
        </p:spPr>
        <p:txBody>
          <a:bodyPr wrap="square" rtlCol="0">
            <a:spAutoFit/>
          </a:bodyPr>
          <a:lstStyle/>
          <a:p>
            <a:r>
              <a:rPr kumimoji="1" lang="ja-JP" altLang="en-US" sz="2400" dirty="0">
                <a:solidFill>
                  <a:schemeClr val="tx2">
                    <a:lumMod val="50000"/>
                  </a:schemeClr>
                </a:solidFill>
                <a:latin typeface="BIZ UDP明朝 Medium" panose="02020500000000000000" pitchFamily="18" charset="-128"/>
                <a:ea typeface="BIZ UDP明朝 Medium" panose="02020500000000000000" pitchFamily="18" charset="-128"/>
              </a:rPr>
              <a:t>親指を首の根元に置き、</a:t>
            </a:r>
            <a:endParaRPr kumimoji="1" lang="en-US" altLang="ja-JP" sz="2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2400" dirty="0">
                <a:solidFill>
                  <a:schemeClr val="tx2">
                    <a:lumMod val="50000"/>
                  </a:schemeClr>
                </a:solidFill>
                <a:latin typeface="BIZ UDP明朝 Medium" panose="02020500000000000000" pitchFamily="18" charset="-128"/>
                <a:ea typeface="BIZ UDP明朝 Medium" panose="02020500000000000000" pitchFamily="18" charset="-128"/>
              </a:rPr>
              <a:t>中央に向かって気持ちの良い圧で押します。</a:t>
            </a:r>
            <a:endParaRPr kumimoji="1" lang="en-US" altLang="ja-JP" sz="2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2400" dirty="0">
                <a:solidFill>
                  <a:schemeClr val="tx2">
                    <a:lumMod val="50000"/>
                  </a:schemeClr>
                </a:solidFill>
                <a:latin typeface="BIZ UDP明朝 Medium" panose="02020500000000000000" pitchFamily="18" charset="-128"/>
                <a:ea typeface="BIZ UDP明朝 Medium" panose="02020500000000000000" pitchFamily="18" charset="-128"/>
              </a:rPr>
              <a:t>１回５秒。３回繰り返します。</a:t>
            </a:r>
          </a:p>
        </p:txBody>
      </p:sp>
    </p:spTree>
    <p:extLst>
      <p:ext uri="{BB962C8B-B14F-4D97-AF65-F5344CB8AC3E}">
        <p14:creationId xmlns:p14="http://schemas.microsoft.com/office/powerpoint/2010/main" val="3217223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C46DDEF-81D1-40C3-954F-F74A28B7584D}"/>
              </a:ext>
            </a:extLst>
          </p:cNvPr>
          <p:cNvPicPr>
            <a:picLocks noChangeAspect="1"/>
          </p:cNvPicPr>
          <p:nvPr/>
        </p:nvPicPr>
        <p:blipFill rotWithShape="1">
          <a:blip r:embed="rId2"/>
          <a:srcRect l="48438"/>
          <a:stretch/>
        </p:blipFill>
        <p:spPr>
          <a:xfrm>
            <a:off x="-127000" y="3810"/>
            <a:ext cx="5024835" cy="7308851"/>
          </a:xfrm>
          <a:prstGeom prst="rect">
            <a:avLst/>
          </a:prstGeom>
        </p:spPr>
      </p:pic>
      <p:sp>
        <p:nvSpPr>
          <p:cNvPr id="3" name="円弧 2">
            <a:extLst>
              <a:ext uri="{FF2B5EF4-FFF2-40B4-BE49-F238E27FC236}">
                <a16:creationId xmlns:a16="http://schemas.microsoft.com/office/drawing/2014/main" id="{2C854749-FC6B-430A-B8A5-9DED0422BCFA}"/>
              </a:ext>
            </a:extLst>
          </p:cNvPr>
          <p:cNvSpPr/>
          <p:nvPr/>
        </p:nvSpPr>
        <p:spPr>
          <a:xfrm rot="8120866">
            <a:off x="1138315" y="2486620"/>
            <a:ext cx="2494203" cy="2571220"/>
          </a:xfrm>
          <a:prstGeom prst="arc">
            <a:avLst>
              <a:gd name="adj1" fmla="val 14396661"/>
              <a:gd name="adj2" fmla="val 2108473"/>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41AA7DFA-D4F9-4CC1-9C84-702CF57649DB}"/>
              </a:ext>
            </a:extLst>
          </p:cNvPr>
          <p:cNvCxnSpPr>
            <a:cxnSpLocks/>
          </p:cNvCxnSpPr>
          <p:nvPr/>
        </p:nvCxnSpPr>
        <p:spPr>
          <a:xfrm flipH="1" flipV="1">
            <a:off x="3538956" y="4568192"/>
            <a:ext cx="679526" cy="1375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B5EA03FB-9064-4629-BC0D-16416455551D}"/>
              </a:ext>
            </a:extLst>
          </p:cNvPr>
          <p:cNvSpPr txBox="1"/>
          <p:nvPr/>
        </p:nvSpPr>
        <p:spPr>
          <a:xfrm>
            <a:off x="3538956" y="5943600"/>
            <a:ext cx="2209800" cy="369332"/>
          </a:xfrm>
          <a:prstGeom prst="rect">
            <a:avLst/>
          </a:prstGeom>
          <a:noFill/>
        </p:spPr>
        <p:txBody>
          <a:bodyPr wrap="square" rtlCol="0">
            <a:spAutoFit/>
          </a:bodyPr>
          <a:lstStyle/>
          <a:p>
            <a:r>
              <a:rPr kumimoji="1" lang="ja-JP" altLang="en-US" b="1" dirty="0">
                <a:solidFill>
                  <a:schemeClr val="accent1">
                    <a:lumMod val="50000"/>
                  </a:schemeClr>
                </a:solidFill>
                <a:latin typeface="+mn-ea"/>
              </a:rPr>
              <a:t>後頭骨際</a:t>
            </a:r>
          </a:p>
        </p:txBody>
      </p:sp>
      <p:sp>
        <p:nvSpPr>
          <p:cNvPr id="13" name="楕円 12">
            <a:extLst>
              <a:ext uri="{FF2B5EF4-FFF2-40B4-BE49-F238E27FC236}">
                <a16:creationId xmlns:a16="http://schemas.microsoft.com/office/drawing/2014/main" id="{0055F288-484C-43A5-8061-795E69E3E763}"/>
              </a:ext>
            </a:extLst>
          </p:cNvPr>
          <p:cNvSpPr/>
          <p:nvPr/>
        </p:nvSpPr>
        <p:spPr>
          <a:xfrm>
            <a:off x="3160674" y="47244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19EC2718-4DC8-45B9-A6D7-54C111F4B4F8}"/>
              </a:ext>
            </a:extLst>
          </p:cNvPr>
          <p:cNvSpPr/>
          <p:nvPr/>
        </p:nvSpPr>
        <p:spPr>
          <a:xfrm>
            <a:off x="2712542" y="494919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718EC142-CADF-4BDF-9B60-A316ADC70CBC}"/>
              </a:ext>
            </a:extLst>
          </p:cNvPr>
          <p:cNvSpPr/>
          <p:nvPr/>
        </p:nvSpPr>
        <p:spPr>
          <a:xfrm>
            <a:off x="1525092" y="47244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42A1E9FE-B60F-45B4-AA2E-0F6E131111E4}"/>
              </a:ext>
            </a:extLst>
          </p:cNvPr>
          <p:cNvSpPr/>
          <p:nvPr/>
        </p:nvSpPr>
        <p:spPr>
          <a:xfrm>
            <a:off x="2035810" y="49530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0E1DBB72-92C8-4AA1-9804-CE1988CA0D9B}"/>
              </a:ext>
            </a:extLst>
          </p:cNvPr>
          <p:cNvSpPr/>
          <p:nvPr/>
        </p:nvSpPr>
        <p:spPr>
          <a:xfrm>
            <a:off x="2238355" y="5253565"/>
            <a:ext cx="474187" cy="1749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F942AC2-A24C-41A4-AE9C-FD7F3513725C}"/>
              </a:ext>
            </a:extLst>
          </p:cNvPr>
          <p:cNvSpPr txBox="1"/>
          <p:nvPr/>
        </p:nvSpPr>
        <p:spPr>
          <a:xfrm>
            <a:off x="4897833" y="1295400"/>
            <a:ext cx="5181600" cy="2123658"/>
          </a:xfrm>
          <a:prstGeom prst="rect">
            <a:avLst/>
          </a:prstGeom>
          <a:noFill/>
        </p:spPr>
        <p:txBody>
          <a:bodyPr wrap="square" rtlCol="0">
            <a:spAutoFit/>
          </a:bodyPr>
          <a:lstStyle/>
          <a:p>
            <a:r>
              <a:rPr kumimoji="1" lang="ja-JP" altLang="en-US" sz="4400" dirty="0">
                <a:latin typeface="BIZ UDP明朝 Medium" panose="02020500000000000000" pitchFamily="18" charset="-128"/>
                <a:ea typeface="BIZ UDP明朝 Medium" panose="02020500000000000000" pitchFamily="18" charset="-128"/>
              </a:rPr>
              <a:t>４つのポイントを</a:t>
            </a:r>
            <a:endParaRPr kumimoji="1" lang="en-US" altLang="ja-JP" sz="4400" dirty="0">
              <a:latin typeface="BIZ UDP明朝 Medium" panose="02020500000000000000" pitchFamily="18" charset="-128"/>
              <a:ea typeface="BIZ UDP明朝 Medium" panose="02020500000000000000" pitchFamily="18" charset="-128"/>
            </a:endParaRPr>
          </a:p>
          <a:p>
            <a:r>
              <a:rPr kumimoji="1" lang="ja-JP" altLang="en-US" sz="4400" dirty="0">
                <a:latin typeface="BIZ UDP明朝 Medium" panose="02020500000000000000" pitchFamily="18" charset="-128"/>
                <a:ea typeface="BIZ UDP明朝 Medium" panose="02020500000000000000" pitchFamily="18" charset="-128"/>
              </a:rPr>
              <a:t>押圧。</a:t>
            </a:r>
            <a:endParaRPr kumimoji="1" lang="en-US" altLang="ja-JP" sz="4400" dirty="0">
              <a:latin typeface="BIZ UDP明朝 Medium" panose="02020500000000000000" pitchFamily="18" charset="-128"/>
              <a:ea typeface="BIZ UDP明朝 Medium" panose="02020500000000000000" pitchFamily="18" charset="-128"/>
            </a:endParaRPr>
          </a:p>
          <a:p>
            <a:r>
              <a:rPr kumimoji="1" lang="ja-JP" altLang="en-US" sz="4400" dirty="0">
                <a:latin typeface="BIZ UDP明朝 Medium" panose="02020500000000000000" pitchFamily="18" charset="-128"/>
                <a:ea typeface="BIZ UDP明朝 Medium" panose="02020500000000000000" pitchFamily="18" charset="-128"/>
              </a:rPr>
              <a:t>各</a:t>
            </a:r>
            <a:r>
              <a:rPr kumimoji="1" lang="en-US" altLang="ja-JP" sz="4400" dirty="0">
                <a:latin typeface="BIZ UDP明朝 Medium" panose="02020500000000000000" pitchFamily="18" charset="-128"/>
                <a:ea typeface="BIZ UDP明朝 Medium" panose="02020500000000000000" pitchFamily="18" charset="-128"/>
              </a:rPr>
              <a:t>10</a:t>
            </a:r>
            <a:r>
              <a:rPr kumimoji="1" lang="ja-JP" altLang="en-US" sz="4400" dirty="0">
                <a:latin typeface="BIZ UDP明朝 Medium" panose="02020500000000000000" pitchFamily="18" charset="-128"/>
                <a:ea typeface="BIZ UDP明朝 Medium" panose="02020500000000000000" pitchFamily="18" charset="-128"/>
              </a:rPr>
              <a:t>秒</a:t>
            </a:r>
          </a:p>
        </p:txBody>
      </p:sp>
    </p:spTree>
    <p:extLst>
      <p:ext uri="{BB962C8B-B14F-4D97-AF65-F5344CB8AC3E}">
        <p14:creationId xmlns:p14="http://schemas.microsoft.com/office/powerpoint/2010/main" val="1152870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の顔の絵&#10;&#10;低い精度で自動的に生成された説明">
            <a:extLst>
              <a:ext uri="{FF2B5EF4-FFF2-40B4-BE49-F238E27FC236}">
                <a16:creationId xmlns:a16="http://schemas.microsoft.com/office/drawing/2014/main" id="{E1021F54-F54B-47F1-A126-47647E237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021" y="-700833"/>
            <a:ext cx="8625633" cy="8625633"/>
          </a:xfrm>
          <a:prstGeom prst="rect">
            <a:avLst/>
          </a:prstGeom>
        </p:spPr>
      </p:pic>
      <p:sp>
        <p:nvSpPr>
          <p:cNvPr id="3" name="フリーフォーム: 図形 2">
            <a:extLst>
              <a:ext uri="{FF2B5EF4-FFF2-40B4-BE49-F238E27FC236}">
                <a16:creationId xmlns:a16="http://schemas.microsoft.com/office/drawing/2014/main" id="{3D52B30A-AC9A-432A-B1E3-FD61E6DF83E1}"/>
              </a:ext>
            </a:extLst>
          </p:cNvPr>
          <p:cNvSpPr/>
          <p:nvPr/>
        </p:nvSpPr>
        <p:spPr>
          <a:xfrm>
            <a:off x="1778238" y="2458307"/>
            <a:ext cx="453645" cy="404867"/>
          </a:xfrm>
          <a:custGeom>
            <a:avLst/>
            <a:gdLst>
              <a:gd name="connsiteX0" fmla="*/ 10023 w 392578"/>
              <a:gd name="connsiteY0" fmla="*/ 270587 h 350365"/>
              <a:gd name="connsiteX1" fmla="*/ 10023 w 392578"/>
              <a:gd name="connsiteY1" fmla="*/ 111967 h 350365"/>
              <a:gd name="connsiteX2" fmla="*/ 19353 w 392578"/>
              <a:gd name="connsiteY2" fmla="*/ 83975 h 350365"/>
              <a:gd name="connsiteX3" fmla="*/ 47345 w 392578"/>
              <a:gd name="connsiteY3" fmla="*/ 65314 h 350365"/>
              <a:gd name="connsiteX4" fmla="*/ 84668 w 392578"/>
              <a:gd name="connsiteY4" fmla="*/ 18661 h 350365"/>
              <a:gd name="connsiteX5" fmla="*/ 140651 w 392578"/>
              <a:gd name="connsiteY5" fmla="*/ 0 h 350365"/>
              <a:gd name="connsiteX6" fmla="*/ 233957 w 392578"/>
              <a:gd name="connsiteY6" fmla="*/ 18661 h 350365"/>
              <a:gd name="connsiteX7" fmla="*/ 299272 w 392578"/>
              <a:gd name="connsiteY7" fmla="*/ 65314 h 350365"/>
              <a:gd name="connsiteX8" fmla="*/ 327263 w 392578"/>
              <a:gd name="connsiteY8" fmla="*/ 74644 h 350365"/>
              <a:gd name="connsiteX9" fmla="*/ 364586 w 392578"/>
              <a:gd name="connsiteY9" fmla="*/ 121298 h 350365"/>
              <a:gd name="connsiteX10" fmla="*/ 383247 w 392578"/>
              <a:gd name="connsiteY10" fmla="*/ 177281 h 350365"/>
              <a:gd name="connsiteX11" fmla="*/ 392578 w 392578"/>
              <a:gd name="connsiteY11" fmla="*/ 205273 h 350365"/>
              <a:gd name="connsiteX12" fmla="*/ 355255 w 392578"/>
              <a:gd name="connsiteY12" fmla="*/ 317240 h 350365"/>
              <a:gd name="connsiteX13" fmla="*/ 317933 w 392578"/>
              <a:gd name="connsiteY13" fmla="*/ 326571 h 350365"/>
              <a:gd name="connsiteX14" fmla="*/ 289941 w 392578"/>
              <a:gd name="connsiteY14" fmla="*/ 345232 h 350365"/>
              <a:gd name="connsiteX15" fmla="*/ 140651 w 392578"/>
              <a:gd name="connsiteY15" fmla="*/ 335902 h 350365"/>
              <a:gd name="connsiteX16" fmla="*/ 149982 w 392578"/>
              <a:gd name="connsiteY16" fmla="*/ 270587 h 350365"/>
              <a:gd name="connsiteX17" fmla="*/ 168643 w 392578"/>
              <a:gd name="connsiteY17" fmla="*/ 233265 h 350365"/>
              <a:gd name="connsiteX18" fmla="*/ 177974 w 392578"/>
              <a:gd name="connsiteY18" fmla="*/ 205273 h 350365"/>
              <a:gd name="connsiteX19" fmla="*/ 205965 w 392578"/>
              <a:gd name="connsiteY19" fmla="*/ 186612 h 350365"/>
              <a:gd name="connsiteX20" fmla="*/ 215296 w 392578"/>
              <a:gd name="connsiteY20" fmla="*/ 298579 h 3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578" h="350365">
                <a:moveTo>
                  <a:pt x="10023" y="270587"/>
                </a:moveTo>
                <a:cubicBezTo>
                  <a:pt x="1836" y="172344"/>
                  <a:pt x="-7695" y="182841"/>
                  <a:pt x="10023" y="111967"/>
                </a:cubicBezTo>
                <a:cubicBezTo>
                  <a:pt x="12408" y="102425"/>
                  <a:pt x="13209" y="91655"/>
                  <a:pt x="19353" y="83975"/>
                </a:cubicBezTo>
                <a:cubicBezTo>
                  <a:pt x="26358" y="75218"/>
                  <a:pt x="38014" y="71534"/>
                  <a:pt x="47345" y="65314"/>
                </a:cubicBezTo>
                <a:cubicBezTo>
                  <a:pt x="53939" y="55423"/>
                  <a:pt x="71370" y="25310"/>
                  <a:pt x="84668" y="18661"/>
                </a:cubicBezTo>
                <a:cubicBezTo>
                  <a:pt x="102262" y="9864"/>
                  <a:pt x="140651" y="0"/>
                  <a:pt x="140651" y="0"/>
                </a:cubicBezTo>
                <a:cubicBezTo>
                  <a:pt x="171753" y="6220"/>
                  <a:pt x="203459" y="9948"/>
                  <a:pt x="233957" y="18661"/>
                </a:cubicBezTo>
                <a:cubicBezTo>
                  <a:pt x="290340" y="34770"/>
                  <a:pt x="254560" y="35506"/>
                  <a:pt x="299272" y="65314"/>
                </a:cubicBezTo>
                <a:cubicBezTo>
                  <a:pt x="307455" y="70769"/>
                  <a:pt x="317933" y="71534"/>
                  <a:pt x="327263" y="74644"/>
                </a:cubicBezTo>
                <a:cubicBezTo>
                  <a:pt x="342774" y="90155"/>
                  <a:pt x="355169" y="100110"/>
                  <a:pt x="364586" y="121298"/>
                </a:cubicBezTo>
                <a:cubicBezTo>
                  <a:pt x="372575" y="139273"/>
                  <a:pt x="377027" y="158620"/>
                  <a:pt x="383247" y="177281"/>
                </a:cubicBezTo>
                <a:lnTo>
                  <a:pt x="392578" y="205273"/>
                </a:lnTo>
                <a:cubicBezTo>
                  <a:pt x="385875" y="272298"/>
                  <a:pt x="407911" y="294673"/>
                  <a:pt x="355255" y="317240"/>
                </a:cubicBezTo>
                <a:cubicBezTo>
                  <a:pt x="343468" y="322292"/>
                  <a:pt x="330374" y="323461"/>
                  <a:pt x="317933" y="326571"/>
                </a:cubicBezTo>
                <a:cubicBezTo>
                  <a:pt x="308602" y="332791"/>
                  <a:pt x="301140" y="344643"/>
                  <a:pt x="289941" y="345232"/>
                </a:cubicBezTo>
                <a:cubicBezTo>
                  <a:pt x="240150" y="347853"/>
                  <a:pt x="184645" y="359366"/>
                  <a:pt x="140651" y="335902"/>
                </a:cubicBezTo>
                <a:cubicBezTo>
                  <a:pt x="121246" y="325552"/>
                  <a:pt x="144195" y="291805"/>
                  <a:pt x="149982" y="270587"/>
                </a:cubicBezTo>
                <a:cubicBezTo>
                  <a:pt x="153642" y="257168"/>
                  <a:pt x="163164" y="246049"/>
                  <a:pt x="168643" y="233265"/>
                </a:cubicBezTo>
                <a:cubicBezTo>
                  <a:pt x="172517" y="224225"/>
                  <a:pt x="171830" y="212953"/>
                  <a:pt x="177974" y="205273"/>
                </a:cubicBezTo>
                <a:cubicBezTo>
                  <a:pt x="184979" y="196517"/>
                  <a:pt x="196635" y="192832"/>
                  <a:pt x="205965" y="186612"/>
                </a:cubicBezTo>
                <a:cubicBezTo>
                  <a:pt x="224148" y="241159"/>
                  <a:pt x="215296" y="204769"/>
                  <a:pt x="215296" y="29857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4" name="フリーフォーム: 図形 3">
            <a:extLst>
              <a:ext uri="{FF2B5EF4-FFF2-40B4-BE49-F238E27FC236}">
                <a16:creationId xmlns:a16="http://schemas.microsoft.com/office/drawing/2014/main" id="{BDFB1D29-A5D7-4430-BF14-139A8DD615D0}"/>
              </a:ext>
            </a:extLst>
          </p:cNvPr>
          <p:cNvSpPr/>
          <p:nvPr/>
        </p:nvSpPr>
        <p:spPr>
          <a:xfrm>
            <a:off x="2986626" y="3842871"/>
            <a:ext cx="938039" cy="859143"/>
          </a:xfrm>
          <a:custGeom>
            <a:avLst/>
            <a:gdLst>
              <a:gd name="connsiteX0" fmla="*/ 0 w 811764"/>
              <a:gd name="connsiteY0" fmla="*/ 397354 h 743489"/>
              <a:gd name="connsiteX1" fmla="*/ 102637 w 811764"/>
              <a:gd name="connsiteY1" fmla="*/ 126766 h 743489"/>
              <a:gd name="connsiteX2" fmla="*/ 139959 w 811764"/>
              <a:gd name="connsiteY2" fmla="*/ 108105 h 743489"/>
              <a:gd name="connsiteX3" fmla="*/ 195943 w 811764"/>
              <a:gd name="connsiteY3" fmla="*/ 89444 h 743489"/>
              <a:gd name="connsiteX4" fmla="*/ 223935 w 811764"/>
              <a:gd name="connsiteY4" fmla="*/ 80113 h 743489"/>
              <a:gd name="connsiteX5" fmla="*/ 326572 w 811764"/>
              <a:gd name="connsiteY5" fmla="*/ 33460 h 743489"/>
              <a:gd name="connsiteX6" fmla="*/ 382555 w 811764"/>
              <a:gd name="connsiteY6" fmla="*/ 24129 h 743489"/>
              <a:gd name="connsiteX7" fmla="*/ 457200 w 811764"/>
              <a:gd name="connsiteY7" fmla="*/ 5468 h 743489"/>
              <a:gd name="connsiteX8" fmla="*/ 727788 w 811764"/>
              <a:gd name="connsiteY8" fmla="*/ 42791 h 743489"/>
              <a:gd name="connsiteX9" fmla="*/ 755780 w 811764"/>
              <a:gd name="connsiteY9" fmla="*/ 61452 h 743489"/>
              <a:gd name="connsiteX10" fmla="*/ 765110 w 811764"/>
              <a:gd name="connsiteY10" fmla="*/ 89444 h 743489"/>
              <a:gd name="connsiteX11" fmla="*/ 783772 w 811764"/>
              <a:gd name="connsiteY11" fmla="*/ 126766 h 743489"/>
              <a:gd name="connsiteX12" fmla="*/ 793102 w 811764"/>
              <a:gd name="connsiteY12" fmla="*/ 173419 h 743489"/>
              <a:gd name="connsiteX13" fmla="*/ 811764 w 811764"/>
              <a:gd name="connsiteY13" fmla="*/ 388023 h 743489"/>
              <a:gd name="connsiteX14" fmla="*/ 802433 w 811764"/>
              <a:gd name="connsiteY14" fmla="*/ 537313 h 743489"/>
              <a:gd name="connsiteX15" fmla="*/ 746449 w 811764"/>
              <a:gd name="connsiteY15" fmla="*/ 649280 h 743489"/>
              <a:gd name="connsiteX16" fmla="*/ 727788 w 811764"/>
              <a:gd name="connsiteY16" fmla="*/ 677272 h 743489"/>
              <a:gd name="connsiteX17" fmla="*/ 690466 w 811764"/>
              <a:gd name="connsiteY17" fmla="*/ 695934 h 743489"/>
              <a:gd name="connsiteX18" fmla="*/ 625151 w 811764"/>
              <a:gd name="connsiteY18" fmla="*/ 723925 h 743489"/>
              <a:gd name="connsiteX19" fmla="*/ 606490 w 811764"/>
              <a:gd name="connsiteY19" fmla="*/ 742587 h 743489"/>
              <a:gd name="connsiteX20" fmla="*/ 317241 w 811764"/>
              <a:gd name="connsiteY20" fmla="*/ 733256 h 743489"/>
              <a:gd name="connsiteX21" fmla="*/ 214604 w 811764"/>
              <a:gd name="connsiteY21" fmla="*/ 686603 h 743489"/>
              <a:gd name="connsiteX22" fmla="*/ 149290 w 811764"/>
              <a:gd name="connsiteY22" fmla="*/ 658611 h 743489"/>
              <a:gd name="connsiteX23" fmla="*/ 149290 w 811764"/>
              <a:gd name="connsiteY23" fmla="*/ 434676 h 743489"/>
              <a:gd name="connsiteX24" fmla="*/ 177282 w 811764"/>
              <a:gd name="connsiteY24" fmla="*/ 388023 h 743489"/>
              <a:gd name="connsiteX25" fmla="*/ 205274 w 811764"/>
              <a:gd name="connsiteY25" fmla="*/ 332040 h 743489"/>
              <a:gd name="connsiteX26" fmla="*/ 223935 w 811764"/>
              <a:gd name="connsiteY26" fmla="*/ 313378 h 743489"/>
              <a:gd name="connsiteX27" fmla="*/ 251927 w 811764"/>
              <a:gd name="connsiteY27" fmla="*/ 276056 h 743489"/>
              <a:gd name="connsiteX28" fmla="*/ 307910 w 811764"/>
              <a:gd name="connsiteY28" fmla="*/ 257395 h 743489"/>
              <a:gd name="connsiteX29" fmla="*/ 373225 w 811764"/>
              <a:gd name="connsiteY29" fmla="*/ 276056 h 743489"/>
              <a:gd name="connsiteX30" fmla="*/ 419878 w 811764"/>
              <a:gd name="connsiteY30" fmla="*/ 332040 h 743489"/>
              <a:gd name="connsiteX31" fmla="*/ 419878 w 811764"/>
              <a:gd name="connsiteY31" fmla="*/ 490660 h 743489"/>
              <a:gd name="connsiteX32" fmla="*/ 373225 w 811764"/>
              <a:gd name="connsiteY32" fmla="*/ 499991 h 743489"/>
              <a:gd name="connsiteX33" fmla="*/ 223935 w 811764"/>
              <a:gd name="connsiteY33" fmla="*/ 509321 h 74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64" h="743489">
                <a:moveTo>
                  <a:pt x="0" y="397354"/>
                </a:moveTo>
                <a:cubicBezTo>
                  <a:pt x="34212" y="307158"/>
                  <a:pt x="60620" y="213601"/>
                  <a:pt x="102637" y="126766"/>
                </a:cubicBezTo>
                <a:cubicBezTo>
                  <a:pt x="108695" y="114246"/>
                  <a:pt x="127045" y="113271"/>
                  <a:pt x="139959" y="108105"/>
                </a:cubicBezTo>
                <a:cubicBezTo>
                  <a:pt x="158223" y="100800"/>
                  <a:pt x="177282" y="95664"/>
                  <a:pt x="195943" y="89444"/>
                </a:cubicBezTo>
                <a:cubicBezTo>
                  <a:pt x="205274" y="86334"/>
                  <a:pt x="215138" y="84511"/>
                  <a:pt x="223935" y="80113"/>
                </a:cubicBezTo>
                <a:cubicBezTo>
                  <a:pt x="245846" y="69158"/>
                  <a:pt x="293944" y="40711"/>
                  <a:pt x="326572" y="33460"/>
                </a:cubicBezTo>
                <a:cubicBezTo>
                  <a:pt x="345040" y="29356"/>
                  <a:pt x="364057" y="28093"/>
                  <a:pt x="382555" y="24129"/>
                </a:cubicBezTo>
                <a:cubicBezTo>
                  <a:pt x="407633" y="18755"/>
                  <a:pt x="457200" y="5468"/>
                  <a:pt x="457200" y="5468"/>
                </a:cubicBezTo>
                <a:cubicBezTo>
                  <a:pt x="732405" y="16477"/>
                  <a:pt x="622937" y="-32103"/>
                  <a:pt x="727788" y="42791"/>
                </a:cubicBezTo>
                <a:cubicBezTo>
                  <a:pt x="736913" y="49309"/>
                  <a:pt x="746449" y="55232"/>
                  <a:pt x="755780" y="61452"/>
                </a:cubicBezTo>
                <a:cubicBezTo>
                  <a:pt x="758890" y="70783"/>
                  <a:pt x="761236" y="80404"/>
                  <a:pt x="765110" y="89444"/>
                </a:cubicBezTo>
                <a:cubicBezTo>
                  <a:pt x="770589" y="102229"/>
                  <a:pt x="779373" y="113571"/>
                  <a:pt x="783772" y="126766"/>
                </a:cubicBezTo>
                <a:cubicBezTo>
                  <a:pt x="788787" y="141811"/>
                  <a:pt x="790691" y="157744"/>
                  <a:pt x="793102" y="173419"/>
                </a:cubicBezTo>
                <a:cubicBezTo>
                  <a:pt x="805563" y="254417"/>
                  <a:pt x="805743" y="297710"/>
                  <a:pt x="811764" y="388023"/>
                </a:cubicBezTo>
                <a:cubicBezTo>
                  <a:pt x="808654" y="437786"/>
                  <a:pt x="809170" y="487910"/>
                  <a:pt x="802433" y="537313"/>
                </a:cubicBezTo>
                <a:cubicBezTo>
                  <a:pt x="795810" y="585880"/>
                  <a:pt x="772872" y="609647"/>
                  <a:pt x="746449" y="649280"/>
                </a:cubicBezTo>
                <a:cubicBezTo>
                  <a:pt x="740229" y="658611"/>
                  <a:pt x="737818" y="672257"/>
                  <a:pt x="727788" y="677272"/>
                </a:cubicBezTo>
                <a:cubicBezTo>
                  <a:pt x="715347" y="683493"/>
                  <a:pt x="703251" y="690455"/>
                  <a:pt x="690466" y="695934"/>
                </a:cubicBezTo>
                <a:cubicBezTo>
                  <a:pt x="594331" y="737135"/>
                  <a:pt x="748978" y="662013"/>
                  <a:pt x="625151" y="723925"/>
                </a:cubicBezTo>
                <a:cubicBezTo>
                  <a:pt x="618931" y="730146"/>
                  <a:pt x="615283" y="742321"/>
                  <a:pt x="606490" y="742587"/>
                </a:cubicBezTo>
                <a:cubicBezTo>
                  <a:pt x="510068" y="745509"/>
                  <a:pt x="413392" y="741052"/>
                  <a:pt x="317241" y="733256"/>
                </a:cubicBezTo>
                <a:cubicBezTo>
                  <a:pt x="276508" y="729953"/>
                  <a:pt x="248202" y="705269"/>
                  <a:pt x="214604" y="686603"/>
                </a:cubicBezTo>
                <a:cubicBezTo>
                  <a:pt x="180016" y="667387"/>
                  <a:pt x="182324" y="669623"/>
                  <a:pt x="149290" y="658611"/>
                </a:cubicBezTo>
                <a:cubicBezTo>
                  <a:pt x="120165" y="571239"/>
                  <a:pt x="133612" y="622806"/>
                  <a:pt x="149290" y="434676"/>
                </a:cubicBezTo>
                <a:cubicBezTo>
                  <a:pt x="151492" y="408251"/>
                  <a:pt x="160532" y="404774"/>
                  <a:pt x="177282" y="388023"/>
                </a:cubicBezTo>
                <a:cubicBezTo>
                  <a:pt x="187138" y="358457"/>
                  <a:pt x="184602" y="357880"/>
                  <a:pt x="205274" y="332040"/>
                </a:cubicBezTo>
                <a:cubicBezTo>
                  <a:pt x="210769" y="325171"/>
                  <a:pt x="218303" y="320136"/>
                  <a:pt x="223935" y="313378"/>
                </a:cubicBezTo>
                <a:cubicBezTo>
                  <a:pt x="233890" y="301431"/>
                  <a:pt x="238988" y="284682"/>
                  <a:pt x="251927" y="276056"/>
                </a:cubicBezTo>
                <a:cubicBezTo>
                  <a:pt x="268294" y="265145"/>
                  <a:pt x="307910" y="257395"/>
                  <a:pt x="307910" y="257395"/>
                </a:cubicBezTo>
                <a:cubicBezTo>
                  <a:pt x="329682" y="263615"/>
                  <a:pt x="352973" y="265930"/>
                  <a:pt x="373225" y="276056"/>
                </a:cubicBezTo>
                <a:cubicBezTo>
                  <a:pt x="391186" y="285036"/>
                  <a:pt x="409161" y="315964"/>
                  <a:pt x="419878" y="332040"/>
                </a:cubicBezTo>
                <a:cubicBezTo>
                  <a:pt x="426135" y="375845"/>
                  <a:pt x="442045" y="450019"/>
                  <a:pt x="419878" y="490660"/>
                </a:cubicBezTo>
                <a:cubicBezTo>
                  <a:pt x="412284" y="504583"/>
                  <a:pt x="388828" y="497154"/>
                  <a:pt x="373225" y="499991"/>
                </a:cubicBezTo>
                <a:cubicBezTo>
                  <a:pt x="293789" y="514434"/>
                  <a:pt x="324280" y="509321"/>
                  <a:pt x="223935" y="50932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5" name="フリーフォーム: 図形 4">
            <a:extLst>
              <a:ext uri="{FF2B5EF4-FFF2-40B4-BE49-F238E27FC236}">
                <a16:creationId xmlns:a16="http://schemas.microsoft.com/office/drawing/2014/main" id="{77408FBC-14BD-4F7C-8FAD-EA6DA2072F6D}"/>
              </a:ext>
            </a:extLst>
          </p:cNvPr>
          <p:cNvSpPr/>
          <p:nvPr/>
        </p:nvSpPr>
        <p:spPr>
          <a:xfrm>
            <a:off x="2417971" y="1922799"/>
            <a:ext cx="453645" cy="404867"/>
          </a:xfrm>
          <a:custGeom>
            <a:avLst/>
            <a:gdLst>
              <a:gd name="connsiteX0" fmla="*/ 10023 w 392578"/>
              <a:gd name="connsiteY0" fmla="*/ 270587 h 350365"/>
              <a:gd name="connsiteX1" fmla="*/ 10023 w 392578"/>
              <a:gd name="connsiteY1" fmla="*/ 111967 h 350365"/>
              <a:gd name="connsiteX2" fmla="*/ 19353 w 392578"/>
              <a:gd name="connsiteY2" fmla="*/ 83975 h 350365"/>
              <a:gd name="connsiteX3" fmla="*/ 47345 w 392578"/>
              <a:gd name="connsiteY3" fmla="*/ 65314 h 350365"/>
              <a:gd name="connsiteX4" fmla="*/ 84668 w 392578"/>
              <a:gd name="connsiteY4" fmla="*/ 18661 h 350365"/>
              <a:gd name="connsiteX5" fmla="*/ 140651 w 392578"/>
              <a:gd name="connsiteY5" fmla="*/ 0 h 350365"/>
              <a:gd name="connsiteX6" fmla="*/ 233957 w 392578"/>
              <a:gd name="connsiteY6" fmla="*/ 18661 h 350365"/>
              <a:gd name="connsiteX7" fmla="*/ 299272 w 392578"/>
              <a:gd name="connsiteY7" fmla="*/ 65314 h 350365"/>
              <a:gd name="connsiteX8" fmla="*/ 327263 w 392578"/>
              <a:gd name="connsiteY8" fmla="*/ 74644 h 350365"/>
              <a:gd name="connsiteX9" fmla="*/ 364586 w 392578"/>
              <a:gd name="connsiteY9" fmla="*/ 121298 h 350365"/>
              <a:gd name="connsiteX10" fmla="*/ 383247 w 392578"/>
              <a:gd name="connsiteY10" fmla="*/ 177281 h 350365"/>
              <a:gd name="connsiteX11" fmla="*/ 392578 w 392578"/>
              <a:gd name="connsiteY11" fmla="*/ 205273 h 350365"/>
              <a:gd name="connsiteX12" fmla="*/ 355255 w 392578"/>
              <a:gd name="connsiteY12" fmla="*/ 317240 h 350365"/>
              <a:gd name="connsiteX13" fmla="*/ 317933 w 392578"/>
              <a:gd name="connsiteY13" fmla="*/ 326571 h 350365"/>
              <a:gd name="connsiteX14" fmla="*/ 289941 w 392578"/>
              <a:gd name="connsiteY14" fmla="*/ 345232 h 350365"/>
              <a:gd name="connsiteX15" fmla="*/ 140651 w 392578"/>
              <a:gd name="connsiteY15" fmla="*/ 335902 h 350365"/>
              <a:gd name="connsiteX16" fmla="*/ 149982 w 392578"/>
              <a:gd name="connsiteY16" fmla="*/ 270587 h 350365"/>
              <a:gd name="connsiteX17" fmla="*/ 168643 w 392578"/>
              <a:gd name="connsiteY17" fmla="*/ 233265 h 350365"/>
              <a:gd name="connsiteX18" fmla="*/ 177974 w 392578"/>
              <a:gd name="connsiteY18" fmla="*/ 205273 h 350365"/>
              <a:gd name="connsiteX19" fmla="*/ 205965 w 392578"/>
              <a:gd name="connsiteY19" fmla="*/ 186612 h 350365"/>
              <a:gd name="connsiteX20" fmla="*/ 215296 w 392578"/>
              <a:gd name="connsiteY20" fmla="*/ 298579 h 3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578" h="350365">
                <a:moveTo>
                  <a:pt x="10023" y="270587"/>
                </a:moveTo>
                <a:cubicBezTo>
                  <a:pt x="1836" y="172344"/>
                  <a:pt x="-7695" y="182841"/>
                  <a:pt x="10023" y="111967"/>
                </a:cubicBezTo>
                <a:cubicBezTo>
                  <a:pt x="12408" y="102425"/>
                  <a:pt x="13209" y="91655"/>
                  <a:pt x="19353" y="83975"/>
                </a:cubicBezTo>
                <a:cubicBezTo>
                  <a:pt x="26358" y="75218"/>
                  <a:pt x="38014" y="71534"/>
                  <a:pt x="47345" y="65314"/>
                </a:cubicBezTo>
                <a:cubicBezTo>
                  <a:pt x="53939" y="55423"/>
                  <a:pt x="71370" y="25310"/>
                  <a:pt x="84668" y="18661"/>
                </a:cubicBezTo>
                <a:cubicBezTo>
                  <a:pt x="102262" y="9864"/>
                  <a:pt x="140651" y="0"/>
                  <a:pt x="140651" y="0"/>
                </a:cubicBezTo>
                <a:cubicBezTo>
                  <a:pt x="171753" y="6220"/>
                  <a:pt x="203459" y="9948"/>
                  <a:pt x="233957" y="18661"/>
                </a:cubicBezTo>
                <a:cubicBezTo>
                  <a:pt x="290340" y="34770"/>
                  <a:pt x="254560" y="35506"/>
                  <a:pt x="299272" y="65314"/>
                </a:cubicBezTo>
                <a:cubicBezTo>
                  <a:pt x="307455" y="70769"/>
                  <a:pt x="317933" y="71534"/>
                  <a:pt x="327263" y="74644"/>
                </a:cubicBezTo>
                <a:cubicBezTo>
                  <a:pt x="342774" y="90155"/>
                  <a:pt x="355169" y="100110"/>
                  <a:pt x="364586" y="121298"/>
                </a:cubicBezTo>
                <a:cubicBezTo>
                  <a:pt x="372575" y="139273"/>
                  <a:pt x="377027" y="158620"/>
                  <a:pt x="383247" y="177281"/>
                </a:cubicBezTo>
                <a:lnTo>
                  <a:pt x="392578" y="205273"/>
                </a:lnTo>
                <a:cubicBezTo>
                  <a:pt x="385875" y="272298"/>
                  <a:pt x="407911" y="294673"/>
                  <a:pt x="355255" y="317240"/>
                </a:cubicBezTo>
                <a:cubicBezTo>
                  <a:pt x="343468" y="322292"/>
                  <a:pt x="330374" y="323461"/>
                  <a:pt x="317933" y="326571"/>
                </a:cubicBezTo>
                <a:cubicBezTo>
                  <a:pt x="308602" y="332791"/>
                  <a:pt x="301140" y="344643"/>
                  <a:pt x="289941" y="345232"/>
                </a:cubicBezTo>
                <a:cubicBezTo>
                  <a:pt x="240150" y="347853"/>
                  <a:pt x="184645" y="359366"/>
                  <a:pt x="140651" y="335902"/>
                </a:cubicBezTo>
                <a:cubicBezTo>
                  <a:pt x="121246" y="325552"/>
                  <a:pt x="144195" y="291805"/>
                  <a:pt x="149982" y="270587"/>
                </a:cubicBezTo>
                <a:cubicBezTo>
                  <a:pt x="153642" y="257168"/>
                  <a:pt x="163164" y="246049"/>
                  <a:pt x="168643" y="233265"/>
                </a:cubicBezTo>
                <a:cubicBezTo>
                  <a:pt x="172517" y="224225"/>
                  <a:pt x="171830" y="212953"/>
                  <a:pt x="177974" y="205273"/>
                </a:cubicBezTo>
                <a:cubicBezTo>
                  <a:pt x="184979" y="196517"/>
                  <a:pt x="196635" y="192832"/>
                  <a:pt x="205965" y="186612"/>
                </a:cubicBezTo>
                <a:cubicBezTo>
                  <a:pt x="224148" y="241159"/>
                  <a:pt x="215296" y="204769"/>
                  <a:pt x="215296" y="29857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6" name="フリーフォーム: 図形 5">
            <a:extLst>
              <a:ext uri="{FF2B5EF4-FFF2-40B4-BE49-F238E27FC236}">
                <a16:creationId xmlns:a16="http://schemas.microsoft.com/office/drawing/2014/main" id="{5AF95E4C-C391-4612-B19A-382F83162E44}"/>
              </a:ext>
            </a:extLst>
          </p:cNvPr>
          <p:cNvSpPr/>
          <p:nvPr/>
        </p:nvSpPr>
        <p:spPr>
          <a:xfrm>
            <a:off x="2417971" y="5394705"/>
            <a:ext cx="453645" cy="404867"/>
          </a:xfrm>
          <a:custGeom>
            <a:avLst/>
            <a:gdLst>
              <a:gd name="connsiteX0" fmla="*/ 10023 w 392578"/>
              <a:gd name="connsiteY0" fmla="*/ 270587 h 350365"/>
              <a:gd name="connsiteX1" fmla="*/ 10023 w 392578"/>
              <a:gd name="connsiteY1" fmla="*/ 111967 h 350365"/>
              <a:gd name="connsiteX2" fmla="*/ 19353 w 392578"/>
              <a:gd name="connsiteY2" fmla="*/ 83975 h 350365"/>
              <a:gd name="connsiteX3" fmla="*/ 47345 w 392578"/>
              <a:gd name="connsiteY3" fmla="*/ 65314 h 350365"/>
              <a:gd name="connsiteX4" fmla="*/ 84668 w 392578"/>
              <a:gd name="connsiteY4" fmla="*/ 18661 h 350365"/>
              <a:gd name="connsiteX5" fmla="*/ 140651 w 392578"/>
              <a:gd name="connsiteY5" fmla="*/ 0 h 350365"/>
              <a:gd name="connsiteX6" fmla="*/ 233957 w 392578"/>
              <a:gd name="connsiteY6" fmla="*/ 18661 h 350365"/>
              <a:gd name="connsiteX7" fmla="*/ 299272 w 392578"/>
              <a:gd name="connsiteY7" fmla="*/ 65314 h 350365"/>
              <a:gd name="connsiteX8" fmla="*/ 327263 w 392578"/>
              <a:gd name="connsiteY8" fmla="*/ 74644 h 350365"/>
              <a:gd name="connsiteX9" fmla="*/ 364586 w 392578"/>
              <a:gd name="connsiteY9" fmla="*/ 121298 h 350365"/>
              <a:gd name="connsiteX10" fmla="*/ 383247 w 392578"/>
              <a:gd name="connsiteY10" fmla="*/ 177281 h 350365"/>
              <a:gd name="connsiteX11" fmla="*/ 392578 w 392578"/>
              <a:gd name="connsiteY11" fmla="*/ 205273 h 350365"/>
              <a:gd name="connsiteX12" fmla="*/ 355255 w 392578"/>
              <a:gd name="connsiteY12" fmla="*/ 317240 h 350365"/>
              <a:gd name="connsiteX13" fmla="*/ 317933 w 392578"/>
              <a:gd name="connsiteY13" fmla="*/ 326571 h 350365"/>
              <a:gd name="connsiteX14" fmla="*/ 289941 w 392578"/>
              <a:gd name="connsiteY14" fmla="*/ 345232 h 350365"/>
              <a:gd name="connsiteX15" fmla="*/ 140651 w 392578"/>
              <a:gd name="connsiteY15" fmla="*/ 335902 h 350365"/>
              <a:gd name="connsiteX16" fmla="*/ 149982 w 392578"/>
              <a:gd name="connsiteY16" fmla="*/ 270587 h 350365"/>
              <a:gd name="connsiteX17" fmla="*/ 168643 w 392578"/>
              <a:gd name="connsiteY17" fmla="*/ 233265 h 350365"/>
              <a:gd name="connsiteX18" fmla="*/ 177974 w 392578"/>
              <a:gd name="connsiteY18" fmla="*/ 205273 h 350365"/>
              <a:gd name="connsiteX19" fmla="*/ 205965 w 392578"/>
              <a:gd name="connsiteY19" fmla="*/ 186612 h 350365"/>
              <a:gd name="connsiteX20" fmla="*/ 215296 w 392578"/>
              <a:gd name="connsiteY20" fmla="*/ 298579 h 3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578" h="350365">
                <a:moveTo>
                  <a:pt x="10023" y="270587"/>
                </a:moveTo>
                <a:cubicBezTo>
                  <a:pt x="1836" y="172344"/>
                  <a:pt x="-7695" y="182841"/>
                  <a:pt x="10023" y="111967"/>
                </a:cubicBezTo>
                <a:cubicBezTo>
                  <a:pt x="12408" y="102425"/>
                  <a:pt x="13209" y="91655"/>
                  <a:pt x="19353" y="83975"/>
                </a:cubicBezTo>
                <a:cubicBezTo>
                  <a:pt x="26358" y="75218"/>
                  <a:pt x="38014" y="71534"/>
                  <a:pt x="47345" y="65314"/>
                </a:cubicBezTo>
                <a:cubicBezTo>
                  <a:pt x="53939" y="55423"/>
                  <a:pt x="71370" y="25310"/>
                  <a:pt x="84668" y="18661"/>
                </a:cubicBezTo>
                <a:cubicBezTo>
                  <a:pt x="102262" y="9864"/>
                  <a:pt x="140651" y="0"/>
                  <a:pt x="140651" y="0"/>
                </a:cubicBezTo>
                <a:cubicBezTo>
                  <a:pt x="171753" y="6220"/>
                  <a:pt x="203459" y="9948"/>
                  <a:pt x="233957" y="18661"/>
                </a:cubicBezTo>
                <a:cubicBezTo>
                  <a:pt x="290340" y="34770"/>
                  <a:pt x="254560" y="35506"/>
                  <a:pt x="299272" y="65314"/>
                </a:cubicBezTo>
                <a:cubicBezTo>
                  <a:pt x="307455" y="70769"/>
                  <a:pt x="317933" y="71534"/>
                  <a:pt x="327263" y="74644"/>
                </a:cubicBezTo>
                <a:cubicBezTo>
                  <a:pt x="342774" y="90155"/>
                  <a:pt x="355169" y="100110"/>
                  <a:pt x="364586" y="121298"/>
                </a:cubicBezTo>
                <a:cubicBezTo>
                  <a:pt x="372575" y="139273"/>
                  <a:pt x="377027" y="158620"/>
                  <a:pt x="383247" y="177281"/>
                </a:cubicBezTo>
                <a:lnTo>
                  <a:pt x="392578" y="205273"/>
                </a:lnTo>
                <a:cubicBezTo>
                  <a:pt x="385875" y="272298"/>
                  <a:pt x="407911" y="294673"/>
                  <a:pt x="355255" y="317240"/>
                </a:cubicBezTo>
                <a:cubicBezTo>
                  <a:pt x="343468" y="322292"/>
                  <a:pt x="330374" y="323461"/>
                  <a:pt x="317933" y="326571"/>
                </a:cubicBezTo>
                <a:cubicBezTo>
                  <a:pt x="308602" y="332791"/>
                  <a:pt x="301140" y="344643"/>
                  <a:pt x="289941" y="345232"/>
                </a:cubicBezTo>
                <a:cubicBezTo>
                  <a:pt x="240150" y="347853"/>
                  <a:pt x="184645" y="359366"/>
                  <a:pt x="140651" y="335902"/>
                </a:cubicBezTo>
                <a:cubicBezTo>
                  <a:pt x="121246" y="325552"/>
                  <a:pt x="144195" y="291805"/>
                  <a:pt x="149982" y="270587"/>
                </a:cubicBezTo>
                <a:cubicBezTo>
                  <a:pt x="153642" y="257168"/>
                  <a:pt x="163164" y="246049"/>
                  <a:pt x="168643" y="233265"/>
                </a:cubicBezTo>
                <a:cubicBezTo>
                  <a:pt x="172517" y="224225"/>
                  <a:pt x="171830" y="212953"/>
                  <a:pt x="177974" y="205273"/>
                </a:cubicBezTo>
                <a:cubicBezTo>
                  <a:pt x="184979" y="196517"/>
                  <a:pt x="196635" y="192832"/>
                  <a:pt x="205965" y="186612"/>
                </a:cubicBezTo>
                <a:cubicBezTo>
                  <a:pt x="224148" y="241159"/>
                  <a:pt x="215296" y="204769"/>
                  <a:pt x="215296" y="29857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7" name="フリーフォーム: 図形 6">
            <a:extLst>
              <a:ext uri="{FF2B5EF4-FFF2-40B4-BE49-F238E27FC236}">
                <a16:creationId xmlns:a16="http://schemas.microsoft.com/office/drawing/2014/main" id="{A6324A35-882B-40E2-A2FC-6D24B87AA34D}"/>
              </a:ext>
            </a:extLst>
          </p:cNvPr>
          <p:cNvSpPr/>
          <p:nvPr/>
        </p:nvSpPr>
        <p:spPr>
          <a:xfrm>
            <a:off x="3122398" y="2458305"/>
            <a:ext cx="453645" cy="404867"/>
          </a:xfrm>
          <a:custGeom>
            <a:avLst/>
            <a:gdLst>
              <a:gd name="connsiteX0" fmla="*/ 10023 w 392578"/>
              <a:gd name="connsiteY0" fmla="*/ 270587 h 350365"/>
              <a:gd name="connsiteX1" fmla="*/ 10023 w 392578"/>
              <a:gd name="connsiteY1" fmla="*/ 111967 h 350365"/>
              <a:gd name="connsiteX2" fmla="*/ 19353 w 392578"/>
              <a:gd name="connsiteY2" fmla="*/ 83975 h 350365"/>
              <a:gd name="connsiteX3" fmla="*/ 47345 w 392578"/>
              <a:gd name="connsiteY3" fmla="*/ 65314 h 350365"/>
              <a:gd name="connsiteX4" fmla="*/ 84668 w 392578"/>
              <a:gd name="connsiteY4" fmla="*/ 18661 h 350365"/>
              <a:gd name="connsiteX5" fmla="*/ 140651 w 392578"/>
              <a:gd name="connsiteY5" fmla="*/ 0 h 350365"/>
              <a:gd name="connsiteX6" fmla="*/ 233957 w 392578"/>
              <a:gd name="connsiteY6" fmla="*/ 18661 h 350365"/>
              <a:gd name="connsiteX7" fmla="*/ 299272 w 392578"/>
              <a:gd name="connsiteY7" fmla="*/ 65314 h 350365"/>
              <a:gd name="connsiteX8" fmla="*/ 327263 w 392578"/>
              <a:gd name="connsiteY8" fmla="*/ 74644 h 350365"/>
              <a:gd name="connsiteX9" fmla="*/ 364586 w 392578"/>
              <a:gd name="connsiteY9" fmla="*/ 121298 h 350365"/>
              <a:gd name="connsiteX10" fmla="*/ 383247 w 392578"/>
              <a:gd name="connsiteY10" fmla="*/ 177281 h 350365"/>
              <a:gd name="connsiteX11" fmla="*/ 392578 w 392578"/>
              <a:gd name="connsiteY11" fmla="*/ 205273 h 350365"/>
              <a:gd name="connsiteX12" fmla="*/ 355255 w 392578"/>
              <a:gd name="connsiteY12" fmla="*/ 317240 h 350365"/>
              <a:gd name="connsiteX13" fmla="*/ 317933 w 392578"/>
              <a:gd name="connsiteY13" fmla="*/ 326571 h 350365"/>
              <a:gd name="connsiteX14" fmla="*/ 289941 w 392578"/>
              <a:gd name="connsiteY14" fmla="*/ 345232 h 350365"/>
              <a:gd name="connsiteX15" fmla="*/ 140651 w 392578"/>
              <a:gd name="connsiteY15" fmla="*/ 335902 h 350365"/>
              <a:gd name="connsiteX16" fmla="*/ 149982 w 392578"/>
              <a:gd name="connsiteY16" fmla="*/ 270587 h 350365"/>
              <a:gd name="connsiteX17" fmla="*/ 168643 w 392578"/>
              <a:gd name="connsiteY17" fmla="*/ 233265 h 350365"/>
              <a:gd name="connsiteX18" fmla="*/ 177974 w 392578"/>
              <a:gd name="connsiteY18" fmla="*/ 205273 h 350365"/>
              <a:gd name="connsiteX19" fmla="*/ 205965 w 392578"/>
              <a:gd name="connsiteY19" fmla="*/ 186612 h 350365"/>
              <a:gd name="connsiteX20" fmla="*/ 215296 w 392578"/>
              <a:gd name="connsiteY20" fmla="*/ 298579 h 3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578" h="350365">
                <a:moveTo>
                  <a:pt x="10023" y="270587"/>
                </a:moveTo>
                <a:cubicBezTo>
                  <a:pt x="1836" y="172344"/>
                  <a:pt x="-7695" y="182841"/>
                  <a:pt x="10023" y="111967"/>
                </a:cubicBezTo>
                <a:cubicBezTo>
                  <a:pt x="12408" y="102425"/>
                  <a:pt x="13209" y="91655"/>
                  <a:pt x="19353" y="83975"/>
                </a:cubicBezTo>
                <a:cubicBezTo>
                  <a:pt x="26358" y="75218"/>
                  <a:pt x="38014" y="71534"/>
                  <a:pt x="47345" y="65314"/>
                </a:cubicBezTo>
                <a:cubicBezTo>
                  <a:pt x="53939" y="55423"/>
                  <a:pt x="71370" y="25310"/>
                  <a:pt x="84668" y="18661"/>
                </a:cubicBezTo>
                <a:cubicBezTo>
                  <a:pt x="102262" y="9864"/>
                  <a:pt x="140651" y="0"/>
                  <a:pt x="140651" y="0"/>
                </a:cubicBezTo>
                <a:cubicBezTo>
                  <a:pt x="171753" y="6220"/>
                  <a:pt x="203459" y="9948"/>
                  <a:pt x="233957" y="18661"/>
                </a:cubicBezTo>
                <a:cubicBezTo>
                  <a:pt x="290340" y="34770"/>
                  <a:pt x="254560" y="35506"/>
                  <a:pt x="299272" y="65314"/>
                </a:cubicBezTo>
                <a:cubicBezTo>
                  <a:pt x="307455" y="70769"/>
                  <a:pt x="317933" y="71534"/>
                  <a:pt x="327263" y="74644"/>
                </a:cubicBezTo>
                <a:cubicBezTo>
                  <a:pt x="342774" y="90155"/>
                  <a:pt x="355169" y="100110"/>
                  <a:pt x="364586" y="121298"/>
                </a:cubicBezTo>
                <a:cubicBezTo>
                  <a:pt x="372575" y="139273"/>
                  <a:pt x="377027" y="158620"/>
                  <a:pt x="383247" y="177281"/>
                </a:cubicBezTo>
                <a:lnTo>
                  <a:pt x="392578" y="205273"/>
                </a:lnTo>
                <a:cubicBezTo>
                  <a:pt x="385875" y="272298"/>
                  <a:pt x="407911" y="294673"/>
                  <a:pt x="355255" y="317240"/>
                </a:cubicBezTo>
                <a:cubicBezTo>
                  <a:pt x="343468" y="322292"/>
                  <a:pt x="330374" y="323461"/>
                  <a:pt x="317933" y="326571"/>
                </a:cubicBezTo>
                <a:cubicBezTo>
                  <a:pt x="308602" y="332791"/>
                  <a:pt x="301140" y="344643"/>
                  <a:pt x="289941" y="345232"/>
                </a:cubicBezTo>
                <a:cubicBezTo>
                  <a:pt x="240150" y="347853"/>
                  <a:pt x="184645" y="359366"/>
                  <a:pt x="140651" y="335902"/>
                </a:cubicBezTo>
                <a:cubicBezTo>
                  <a:pt x="121246" y="325552"/>
                  <a:pt x="144195" y="291805"/>
                  <a:pt x="149982" y="270587"/>
                </a:cubicBezTo>
                <a:cubicBezTo>
                  <a:pt x="153642" y="257168"/>
                  <a:pt x="163164" y="246049"/>
                  <a:pt x="168643" y="233265"/>
                </a:cubicBezTo>
                <a:cubicBezTo>
                  <a:pt x="172517" y="224225"/>
                  <a:pt x="171830" y="212953"/>
                  <a:pt x="177974" y="205273"/>
                </a:cubicBezTo>
                <a:cubicBezTo>
                  <a:pt x="184979" y="196517"/>
                  <a:pt x="196635" y="192832"/>
                  <a:pt x="205965" y="186612"/>
                </a:cubicBezTo>
                <a:cubicBezTo>
                  <a:pt x="224148" y="241159"/>
                  <a:pt x="215296" y="204769"/>
                  <a:pt x="215296" y="29857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8" name="フリーフォーム: 図形 7">
            <a:extLst>
              <a:ext uri="{FF2B5EF4-FFF2-40B4-BE49-F238E27FC236}">
                <a16:creationId xmlns:a16="http://schemas.microsoft.com/office/drawing/2014/main" id="{4557CC9C-01A1-400B-8938-B12F5A720A07}"/>
              </a:ext>
            </a:extLst>
          </p:cNvPr>
          <p:cNvSpPr/>
          <p:nvPr/>
        </p:nvSpPr>
        <p:spPr>
          <a:xfrm>
            <a:off x="1200402" y="3842871"/>
            <a:ext cx="938039" cy="859143"/>
          </a:xfrm>
          <a:custGeom>
            <a:avLst/>
            <a:gdLst>
              <a:gd name="connsiteX0" fmla="*/ 0 w 811764"/>
              <a:gd name="connsiteY0" fmla="*/ 397354 h 743489"/>
              <a:gd name="connsiteX1" fmla="*/ 102637 w 811764"/>
              <a:gd name="connsiteY1" fmla="*/ 126766 h 743489"/>
              <a:gd name="connsiteX2" fmla="*/ 139959 w 811764"/>
              <a:gd name="connsiteY2" fmla="*/ 108105 h 743489"/>
              <a:gd name="connsiteX3" fmla="*/ 195943 w 811764"/>
              <a:gd name="connsiteY3" fmla="*/ 89444 h 743489"/>
              <a:gd name="connsiteX4" fmla="*/ 223935 w 811764"/>
              <a:gd name="connsiteY4" fmla="*/ 80113 h 743489"/>
              <a:gd name="connsiteX5" fmla="*/ 326572 w 811764"/>
              <a:gd name="connsiteY5" fmla="*/ 33460 h 743489"/>
              <a:gd name="connsiteX6" fmla="*/ 382555 w 811764"/>
              <a:gd name="connsiteY6" fmla="*/ 24129 h 743489"/>
              <a:gd name="connsiteX7" fmla="*/ 457200 w 811764"/>
              <a:gd name="connsiteY7" fmla="*/ 5468 h 743489"/>
              <a:gd name="connsiteX8" fmla="*/ 727788 w 811764"/>
              <a:gd name="connsiteY8" fmla="*/ 42791 h 743489"/>
              <a:gd name="connsiteX9" fmla="*/ 755780 w 811764"/>
              <a:gd name="connsiteY9" fmla="*/ 61452 h 743489"/>
              <a:gd name="connsiteX10" fmla="*/ 765110 w 811764"/>
              <a:gd name="connsiteY10" fmla="*/ 89444 h 743489"/>
              <a:gd name="connsiteX11" fmla="*/ 783772 w 811764"/>
              <a:gd name="connsiteY11" fmla="*/ 126766 h 743489"/>
              <a:gd name="connsiteX12" fmla="*/ 793102 w 811764"/>
              <a:gd name="connsiteY12" fmla="*/ 173419 h 743489"/>
              <a:gd name="connsiteX13" fmla="*/ 811764 w 811764"/>
              <a:gd name="connsiteY13" fmla="*/ 388023 h 743489"/>
              <a:gd name="connsiteX14" fmla="*/ 802433 w 811764"/>
              <a:gd name="connsiteY14" fmla="*/ 537313 h 743489"/>
              <a:gd name="connsiteX15" fmla="*/ 746449 w 811764"/>
              <a:gd name="connsiteY15" fmla="*/ 649280 h 743489"/>
              <a:gd name="connsiteX16" fmla="*/ 727788 w 811764"/>
              <a:gd name="connsiteY16" fmla="*/ 677272 h 743489"/>
              <a:gd name="connsiteX17" fmla="*/ 690466 w 811764"/>
              <a:gd name="connsiteY17" fmla="*/ 695934 h 743489"/>
              <a:gd name="connsiteX18" fmla="*/ 625151 w 811764"/>
              <a:gd name="connsiteY18" fmla="*/ 723925 h 743489"/>
              <a:gd name="connsiteX19" fmla="*/ 606490 w 811764"/>
              <a:gd name="connsiteY19" fmla="*/ 742587 h 743489"/>
              <a:gd name="connsiteX20" fmla="*/ 317241 w 811764"/>
              <a:gd name="connsiteY20" fmla="*/ 733256 h 743489"/>
              <a:gd name="connsiteX21" fmla="*/ 214604 w 811764"/>
              <a:gd name="connsiteY21" fmla="*/ 686603 h 743489"/>
              <a:gd name="connsiteX22" fmla="*/ 149290 w 811764"/>
              <a:gd name="connsiteY22" fmla="*/ 658611 h 743489"/>
              <a:gd name="connsiteX23" fmla="*/ 149290 w 811764"/>
              <a:gd name="connsiteY23" fmla="*/ 434676 h 743489"/>
              <a:gd name="connsiteX24" fmla="*/ 177282 w 811764"/>
              <a:gd name="connsiteY24" fmla="*/ 388023 h 743489"/>
              <a:gd name="connsiteX25" fmla="*/ 205274 w 811764"/>
              <a:gd name="connsiteY25" fmla="*/ 332040 h 743489"/>
              <a:gd name="connsiteX26" fmla="*/ 223935 w 811764"/>
              <a:gd name="connsiteY26" fmla="*/ 313378 h 743489"/>
              <a:gd name="connsiteX27" fmla="*/ 251927 w 811764"/>
              <a:gd name="connsiteY27" fmla="*/ 276056 h 743489"/>
              <a:gd name="connsiteX28" fmla="*/ 307910 w 811764"/>
              <a:gd name="connsiteY28" fmla="*/ 257395 h 743489"/>
              <a:gd name="connsiteX29" fmla="*/ 373225 w 811764"/>
              <a:gd name="connsiteY29" fmla="*/ 276056 h 743489"/>
              <a:gd name="connsiteX30" fmla="*/ 419878 w 811764"/>
              <a:gd name="connsiteY30" fmla="*/ 332040 h 743489"/>
              <a:gd name="connsiteX31" fmla="*/ 419878 w 811764"/>
              <a:gd name="connsiteY31" fmla="*/ 490660 h 743489"/>
              <a:gd name="connsiteX32" fmla="*/ 373225 w 811764"/>
              <a:gd name="connsiteY32" fmla="*/ 499991 h 743489"/>
              <a:gd name="connsiteX33" fmla="*/ 223935 w 811764"/>
              <a:gd name="connsiteY33" fmla="*/ 509321 h 74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64" h="743489">
                <a:moveTo>
                  <a:pt x="0" y="397354"/>
                </a:moveTo>
                <a:cubicBezTo>
                  <a:pt x="34212" y="307158"/>
                  <a:pt x="60620" y="213601"/>
                  <a:pt x="102637" y="126766"/>
                </a:cubicBezTo>
                <a:cubicBezTo>
                  <a:pt x="108695" y="114246"/>
                  <a:pt x="127045" y="113271"/>
                  <a:pt x="139959" y="108105"/>
                </a:cubicBezTo>
                <a:cubicBezTo>
                  <a:pt x="158223" y="100800"/>
                  <a:pt x="177282" y="95664"/>
                  <a:pt x="195943" y="89444"/>
                </a:cubicBezTo>
                <a:cubicBezTo>
                  <a:pt x="205274" y="86334"/>
                  <a:pt x="215138" y="84511"/>
                  <a:pt x="223935" y="80113"/>
                </a:cubicBezTo>
                <a:cubicBezTo>
                  <a:pt x="245846" y="69158"/>
                  <a:pt x="293944" y="40711"/>
                  <a:pt x="326572" y="33460"/>
                </a:cubicBezTo>
                <a:cubicBezTo>
                  <a:pt x="345040" y="29356"/>
                  <a:pt x="364057" y="28093"/>
                  <a:pt x="382555" y="24129"/>
                </a:cubicBezTo>
                <a:cubicBezTo>
                  <a:pt x="407633" y="18755"/>
                  <a:pt x="457200" y="5468"/>
                  <a:pt x="457200" y="5468"/>
                </a:cubicBezTo>
                <a:cubicBezTo>
                  <a:pt x="732405" y="16477"/>
                  <a:pt x="622937" y="-32103"/>
                  <a:pt x="727788" y="42791"/>
                </a:cubicBezTo>
                <a:cubicBezTo>
                  <a:pt x="736913" y="49309"/>
                  <a:pt x="746449" y="55232"/>
                  <a:pt x="755780" y="61452"/>
                </a:cubicBezTo>
                <a:cubicBezTo>
                  <a:pt x="758890" y="70783"/>
                  <a:pt x="761236" y="80404"/>
                  <a:pt x="765110" y="89444"/>
                </a:cubicBezTo>
                <a:cubicBezTo>
                  <a:pt x="770589" y="102229"/>
                  <a:pt x="779373" y="113571"/>
                  <a:pt x="783772" y="126766"/>
                </a:cubicBezTo>
                <a:cubicBezTo>
                  <a:pt x="788787" y="141811"/>
                  <a:pt x="790691" y="157744"/>
                  <a:pt x="793102" y="173419"/>
                </a:cubicBezTo>
                <a:cubicBezTo>
                  <a:pt x="805563" y="254417"/>
                  <a:pt x="805743" y="297710"/>
                  <a:pt x="811764" y="388023"/>
                </a:cubicBezTo>
                <a:cubicBezTo>
                  <a:pt x="808654" y="437786"/>
                  <a:pt x="809170" y="487910"/>
                  <a:pt x="802433" y="537313"/>
                </a:cubicBezTo>
                <a:cubicBezTo>
                  <a:pt x="795810" y="585880"/>
                  <a:pt x="772872" y="609647"/>
                  <a:pt x="746449" y="649280"/>
                </a:cubicBezTo>
                <a:cubicBezTo>
                  <a:pt x="740229" y="658611"/>
                  <a:pt x="737818" y="672257"/>
                  <a:pt x="727788" y="677272"/>
                </a:cubicBezTo>
                <a:cubicBezTo>
                  <a:pt x="715347" y="683493"/>
                  <a:pt x="703251" y="690455"/>
                  <a:pt x="690466" y="695934"/>
                </a:cubicBezTo>
                <a:cubicBezTo>
                  <a:pt x="594331" y="737135"/>
                  <a:pt x="748978" y="662013"/>
                  <a:pt x="625151" y="723925"/>
                </a:cubicBezTo>
                <a:cubicBezTo>
                  <a:pt x="618931" y="730146"/>
                  <a:pt x="615283" y="742321"/>
                  <a:pt x="606490" y="742587"/>
                </a:cubicBezTo>
                <a:cubicBezTo>
                  <a:pt x="510068" y="745509"/>
                  <a:pt x="413392" y="741052"/>
                  <a:pt x="317241" y="733256"/>
                </a:cubicBezTo>
                <a:cubicBezTo>
                  <a:pt x="276508" y="729953"/>
                  <a:pt x="248202" y="705269"/>
                  <a:pt x="214604" y="686603"/>
                </a:cubicBezTo>
                <a:cubicBezTo>
                  <a:pt x="180016" y="667387"/>
                  <a:pt x="182324" y="669623"/>
                  <a:pt x="149290" y="658611"/>
                </a:cubicBezTo>
                <a:cubicBezTo>
                  <a:pt x="120165" y="571239"/>
                  <a:pt x="133612" y="622806"/>
                  <a:pt x="149290" y="434676"/>
                </a:cubicBezTo>
                <a:cubicBezTo>
                  <a:pt x="151492" y="408251"/>
                  <a:pt x="160532" y="404774"/>
                  <a:pt x="177282" y="388023"/>
                </a:cubicBezTo>
                <a:cubicBezTo>
                  <a:pt x="187138" y="358457"/>
                  <a:pt x="184602" y="357880"/>
                  <a:pt x="205274" y="332040"/>
                </a:cubicBezTo>
                <a:cubicBezTo>
                  <a:pt x="210769" y="325171"/>
                  <a:pt x="218303" y="320136"/>
                  <a:pt x="223935" y="313378"/>
                </a:cubicBezTo>
                <a:cubicBezTo>
                  <a:pt x="233890" y="301431"/>
                  <a:pt x="238988" y="284682"/>
                  <a:pt x="251927" y="276056"/>
                </a:cubicBezTo>
                <a:cubicBezTo>
                  <a:pt x="268294" y="265145"/>
                  <a:pt x="307910" y="257395"/>
                  <a:pt x="307910" y="257395"/>
                </a:cubicBezTo>
                <a:cubicBezTo>
                  <a:pt x="329682" y="263615"/>
                  <a:pt x="352973" y="265930"/>
                  <a:pt x="373225" y="276056"/>
                </a:cubicBezTo>
                <a:cubicBezTo>
                  <a:pt x="391186" y="285036"/>
                  <a:pt x="409161" y="315964"/>
                  <a:pt x="419878" y="332040"/>
                </a:cubicBezTo>
                <a:cubicBezTo>
                  <a:pt x="426135" y="375845"/>
                  <a:pt x="442045" y="450019"/>
                  <a:pt x="419878" y="490660"/>
                </a:cubicBezTo>
                <a:cubicBezTo>
                  <a:pt x="412284" y="504583"/>
                  <a:pt x="388828" y="497154"/>
                  <a:pt x="373225" y="499991"/>
                </a:cubicBezTo>
                <a:cubicBezTo>
                  <a:pt x="293789" y="514434"/>
                  <a:pt x="324280" y="509321"/>
                  <a:pt x="223935" y="509321"/>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9" name="テキスト ボックス 8">
            <a:extLst>
              <a:ext uri="{FF2B5EF4-FFF2-40B4-BE49-F238E27FC236}">
                <a16:creationId xmlns:a16="http://schemas.microsoft.com/office/drawing/2014/main" id="{48699355-D17F-4944-AE28-C0E82AF074CE}"/>
              </a:ext>
            </a:extLst>
          </p:cNvPr>
          <p:cNvSpPr txBox="1"/>
          <p:nvPr/>
        </p:nvSpPr>
        <p:spPr>
          <a:xfrm>
            <a:off x="4673454" y="1447800"/>
            <a:ext cx="5713683" cy="5356274"/>
          </a:xfrm>
          <a:prstGeom prst="rect">
            <a:avLst/>
          </a:prstGeom>
          <a:noFill/>
        </p:spPr>
        <p:txBody>
          <a:bodyPr wrap="square" rtlCol="0">
            <a:spAutoFit/>
          </a:bodyPr>
          <a:lstStyle/>
          <a:p>
            <a:r>
              <a:rPr kumimoji="1" lang="ja-JP" altLang="en-US" sz="4623" dirty="0">
                <a:solidFill>
                  <a:srgbClr val="002060"/>
                </a:solidFill>
                <a:latin typeface="BIZ UDPゴシック" panose="020B0400000000000000" pitchFamily="50" charset="-128"/>
                <a:ea typeface="BIZ UDPゴシック" panose="020B0400000000000000" pitchFamily="50" charset="-128"/>
              </a:rPr>
              <a:t>①クリームをお顔全体に薄く伸ばします。</a:t>
            </a:r>
            <a:endParaRPr kumimoji="1" lang="en-US" altLang="ja-JP" sz="4623"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4623"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3697"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3697"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3236" dirty="0">
              <a:solidFill>
                <a:srgbClr val="002060"/>
              </a:solidFill>
              <a:latin typeface="BIZ UDPゴシック" panose="020B0400000000000000" pitchFamily="50" charset="-128"/>
              <a:ea typeface="BIZ UDPゴシック" panose="020B0400000000000000" pitchFamily="50" charset="-128"/>
            </a:endParaRPr>
          </a:p>
          <a:p>
            <a:r>
              <a:rPr kumimoji="1" lang="ja-JP" altLang="en-US" sz="3236" dirty="0">
                <a:solidFill>
                  <a:srgbClr val="002060"/>
                </a:solidFill>
                <a:latin typeface="BIZ UDPゴシック" panose="020B0400000000000000" pitchFamily="50" charset="-128"/>
                <a:ea typeface="BIZ UDPゴシック" panose="020B0400000000000000" pitchFamily="50" charset="-128"/>
              </a:rPr>
              <a:t>マッサージしやすくするためと、指に負担をかけないようにするためです。</a:t>
            </a:r>
          </a:p>
        </p:txBody>
      </p:sp>
      <p:sp>
        <p:nvSpPr>
          <p:cNvPr id="11" name="テキスト ボックス 10">
            <a:extLst>
              <a:ext uri="{FF2B5EF4-FFF2-40B4-BE49-F238E27FC236}">
                <a16:creationId xmlns:a16="http://schemas.microsoft.com/office/drawing/2014/main" id="{AFA54ED7-F906-4624-92F3-CC5F402FCF48}"/>
              </a:ext>
            </a:extLst>
          </p:cNvPr>
          <p:cNvSpPr txBox="1"/>
          <p:nvPr/>
        </p:nvSpPr>
        <p:spPr>
          <a:xfrm>
            <a:off x="216444" y="7407884"/>
            <a:ext cx="2231883"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29436022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80BEBD7-656C-48B9-9877-6F55DD2674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1001" y="2205267"/>
            <a:ext cx="2288222" cy="1716167"/>
          </a:xfrm>
          <a:prstGeom prst="rect">
            <a:avLst/>
          </a:prstGeom>
        </p:spPr>
      </p:pic>
      <p:pic>
        <p:nvPicPr>
          <p:cNvPr id="4" name="図 3" descr="アイコン が含まれている画像&#10;&#10;自動的に生成された説明">
            <a:extLst>
              <a:ext uri="{FF2B5EF4-FFF2-40B4-BE49-F238E27FC236}">
                <a16:creationId xmlns:a16="http://schemas.microsoft.com/office/drawing/2014/main" id="{E61C6700-A996-4D99-BB5D-DB9561EAB8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6082" y="2186219"/>
            <a:ext cx="2127250" cy="1716166"/>
          </a:xfrm>
          <a:prstGeom prst="rect">
            <a:avLst/>
          </a:prstGeom>
        </p:spPr>
      </p:pic>
      <p:sp>
        <p:nvSpPr>
          <p:cNvPr id="2" name="矢印: 上下 1">
            <a:extLst>
              <a:ext uri="{FF2B5EF4-FFF2-40B4-BE49-F238E27FC236}">
                <a16:creationId xmlns:a16="http://schemas.microsoft.com/office/drawing/2014/main" id="{0ED8C10E-54C4-4173-9D8B-D116BF38D26A}"/>
              </a:ext>
            </a:extLst>
          </p:cNvPr>
          <p:cNvSpPr/>
          <p:nvPr/>
        </p:nvSpPr>
        <p:spPr>
          <a:xfrm>
            <a:off x="5192713" y="2286000"/>
            <a:ext cx="484632" cy="121615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上下 6">
            <a:extLst>
              <a:ext uri="{FF2B5EF4-FFF2-40B4-BE49-F238E27FC236}">
                <a16:creationId xmlns:a16="http://schemas.microsoft.com/office/drawing/2014/main" id="{27D0D50F-BDFE-46C5-8D44-8C7BFA132192}"/>
              </a:ext>
            </a:extLst>
          </p:cNvPr>
          <p:cNvSpPr/>
          <p:nvPr/>
        </p:nvSpPr>
        <p:spPr>
          <a:xfrm>
            <a:off x="171450" y="2286000"/>
            <a:ext cx="484632" cy="121615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7052411-93CA-4D09-A69A-C598FBA0F23B}"/>
              </a:ext>
            </a:extLst>
          </p:cNvPr>
          <p:cNvSpPr txBox="1"/>
          <p:nvPr/>
        </p:nvSpPr>
        <p:spPr>
          <a:xfrm>
            <a:off x="5996115" y="1600200"/>
            <a:ext cx="4349750" cy="4832092"/>
          </a:xfrm>
          <a:prstGeom prst="rect">
            <a:avLst/>
          </a:prstGeom>
          <a:noFill/>
        </p:spPr>
        <p:txBody>
          <a:bodyPr wrap="square" rtlCol="0">
            <a:spAutoFit/>
          </a:bodyPr>
          <a:lstStyle/>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②人差し指と</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中指で目尻の外を上下に</a:t>
            </a:r>
            <a:r>
              <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rPr>
              <a:t>5</a:t>
            </a:r>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往復。</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指を皮膚に</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ピタッとつけて</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ゆっくりと</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動かします。</a:t>
            </a:r>
          </a:p>
        </p:txBody>
      </p:sp>
    </p:spTree>
    <p:extLst>
      <p:ext uri="{BB962C8B-B14F-4D97-AF65-F5344CB8AC3E}">
        <p14:creationId xmlns:p14="http://schemas.microsoft.com/office/powerpoint/2010/main" val="4276695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80BEBD7-656C-48B9-9877-6F55DD2674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1000" y="1913139"/>
            <a:ext cx="2677727" cy="2008296"/>
          </a:xfrm>
          <a:prstGeom prst="rect">
            <a:avLst/>
          </a:prstGeom>
        </p:spPr>
      </p:pic>
      <p:pic>
        <p:nvPicPr>
          <p:cNvPr id="4" name="図 3" descr="アイコン が含まれている画像&#10;&#10;自動的に生成された説明">
            <a:extLst>
              <a:ext uri="{FF2B5EF4-FFF2-40B4-BE49-F238E27FC236}">
                <a16:creationId xmlns:a16="http://schemas.microsoft.com/office/drawing/2014/main" id="{E61C6700-A996-4D99-BB5D-DB9561EAB8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84150" y="1913139"/>
            <a:ext cx="2601527" cy="2098791"/>
          </a:xfrm>
          <a:prstGeom prst="rect">
            <a:avLst/>
          </a:prstGeom>
        </p:spPr>
      </p:pic>
      <p:sp>
        <p:nvSpPr>
          <p:cNvPr id="5" name="矢印: 左カーブ 4">
            <a:extLst>
              <a:ext uri="{FF2B5EF4-FFF2-40B4-BE49-F238E27FC236}">
                <a16:creationId xmlns:a16="http://schemas.microsoft.com/office/drawing/2014/main" id="{7C2BBF90-AFD1-49A9-816A-966A5371B18B}"/>
              </a:ext>
            </a:extLst>
          </p:cNvPr>
          <p:cNvSpPr/>
          <p:nvPr/>
        </p:nvSpPr>
        <p:spPr>
          <a:xfrm>
            <a:off x="4597400" y="2362201"/>
            <a:ext cx="807720" cy="1559234"/>
          </a:xfrm>
          <a:prstGeom prst="curvedLeftArrow">
            <a:avLst>
              <a:gd name="adj1" fmla="val 25000"/>
              <a:gd name="adj2" fmla="val 3716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矢印: 右カーブ 5">
            <a:extLst>
              <a:ext uri="{FF2B5EF4-FFF2-40B4-BE49-F238E27FC236}">
                <a16:creationId xmlns:a16="http://schemas.microsoft.com/office/drawing/2014/main" id="{A30B4C9C-C277-48DD-8310-68127E92808B}"/>
              </a:ext>
            </a:extLst>
          </p:cNvPr>
          <p:cNvSpPr/>
          <p:nvPr/>
        </p:nvSpPr>
        <p:spPr>
          <a:xfrm>
            <a:off x="330200" y="2362201"/>
            <a:ext cx="914400" cy="165236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テキスト ボックス 6">
            <a:extLst>
              <a:ext uri="{FF2B5EF4-FFF2-40B4-BE49-F238E27FC236}">
                <a16:creationId xmlns:a16="http://schemas.microsoft.com/office/drawing/2014/main" id="{761E45C6-034D-420F-B7F2-C76AF57D5028}"/>
              </a:ext>
            </a:extLst>
          </p:cNvPr>
          <p:cNvSpPr txBox="1"/>
          <p:nvPr/>
        </p:nvSpPr>
        <p:spPr>
          <a:xfrm>
            <a:off x="5789863" y="1371600"/>
            <a:ext cx="4495800" cy="4832092"/>
          </a:xfrm>
          <a:prstGeom prst="rect">
            <a:avLst/>
          </a:prstGeom>
          <a:noFill/>
        </p:spPr>
        <p:txBody>
          <a:bodyPr wrap="square" rtlCol="0">
            <a:spAutoFit/>
          </a:bodyPr>
          <a:lstStyle/>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③中指で目の周囲をクルクル１周（目尻から開始）</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rPr>
              <a:t>5</a:t>
            </a:r>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セット。</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ゆっくりと目の周囲があたたまる感じになるまで。</a:t>
            </a:r>
          </a:p>
        </p:txBody>
      </p:sp>
    </p:spTree>
    <p:extLst>
      <p:ext uri="{BB962C8B-B14F-4D97-AF65-F5344CB8AC3E}">
        <p14:creationId xmlns:p14="http://schemas.microsoft.com/office/powerpoint/2010/main" val="3231807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600" y="1042737"/>
            <a:ext cx="5003799" cy="3752850"/>
          </a:xfrm>
          <a:prstGeom prst="rect">
            <a:avLst/>
          </a:prstGeom>
        </p:spPr>
      </p:pic>
      <p:sp>
        <p:nvSpPr>
          <p:cNvPr id="2" name="楕円 1">
            <a:extLst>
              <a:ext uri="{FF2B5EF4-FFF2-40B4-BE49-F238E27FC236}">
                <a16:creationId xmlns:a16="http://schemas.microsoft.com/office/drawing/2014/main" id="{D2182490-34AD-4C8E-9B31-642ADE950F6A}"/>
              </a:ext>
            </a:extLst>
          </p:cNvPr>
          <p:cNvSpPr/>
          <p:nvPr/>
        </p:nvSpPr>
        <p:spPr>
          <a:xfrm>
            <a:off x="387683" y="1905000"/>
            <a:ext cx="704517" cy="6858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58218C8-BC4B-49D0-9104-EBE7E6D34D37}"/>
              </a:ext>
            </a:extLst>
          </p:cNvPr>
          <p:cNvSpPr txBox="1"/>
          <p:nvPr/>
        </p:nvSpPr>
        <p:spPr>
          <a:xfrm>
            <a:off x="5486399" y="505762"/>
            <a:ext cx="5042568" cy="4247317"/>
          </a:xfrm>
          <a:prstGeom prst="rect">
            <a:avLst/>
          </a:prstGeom>
          <a:noFill/>
        </p:spPr>
        <p:txBody>
          <a:bodyPr wrap="square" rtlCol="0">
            <a:spAutoFit/>
          </a:bodyPr>
          <a:lstStyle/>
          <a:p>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左右の眉頭を</a:t>
            </a:r>
            <a:endPar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endParaRPr>
          </a:p>
          <a:p>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同時に気持ちの良い圧で</a:t>
            </a:r>
            <a:endPar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endParaRPr>
          </a:p>
          <a:p>
            <a:r>
              <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rPr>
              <a:t>5</a:t>
            </a:r>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秒押圧</a:t>
            </a:r>
            <a:endPar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endParaRPr>
          </a:p>
          <a:p>
            <a:endParaRPr kumimoji="1" lang="ja-JP" altLang="en-US" sz="5400" dirty="0">
              <a:latin typeface="BIZ UD明朝 Medium" panose="02020500000000000000" pitchFamily="17" charset="-128"/>
              <a:ea typeface="BIZ UD明朝 Medium" panose="02020500000000000000" pitchFamily="17" charset="-128"/>
            </a:endParaRPr>
          </a:p>
        </p:txBody>
      </p:sp>
      <p:sp>
        <p:nvSpPr>
          <p:cNvPr id="5" name="楕円 4">
            <a:extLst>
              <a:ext uri="{FF2B5EF4-FFF2-40B4-BE49-F238E27FC236}">
                <a16:creationId xmlns:a16="http://schemas.microsoft.com/office/drawing/2014/main" id="{1AC9C856-9A61-497A-B57D-1972783D015B}"/>
              </a:ext>
            </a:extLst>
          </p:cNvPr>
          <p:cNvSpPr/>
          <p:nvPr/>
        </p:nvSpPr>
        <p:spPr>
          <a:xfrm>
            <a:off x="1146339" y="2286520"/>
            <a:ext cx="704517" cy="685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6D1D7DF9-83C3-45AE-B906-0A0E0DA6384A}"/>
              </a:ext>
            </a:extLst>
          </p:cNvPr>
          <p:cNvSpPr/>
          <p:nvPr/>
        </p:nvSpPr>
        <p:spPr>
          <a:xfrm>
            <a:off x="4978400" y="914399"/>
            <a:ext cx="453860" cy="47123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4F7433D-4659-4AA7-9C3C-BC59C9C1289C}"/>
              </a:ext>
            </a:extLst>
          </p:cNvPr>
          <p:cNvSpPr txBox="1"/>
          <p:nvPr/>
        </p:nvSpPr>
        <p:spPr>
          <a:xfrm>
            <a:off x="5588379" y="4002718"/>
            <a:ext cx="4495800" cy="3416320"/>
          </a:xfrm>
          <a:prstGeom prst="rect">
            <a:avLst/>
          </a:prstGeom>
          <a:noFill/>
        </p:spPr>
        <p:txBody>
          <a:bodyPr wrap="square" rtlCol="0">
            <a:spAutoFit/>
          </a:bodyPr>
          <a:lstStyle/>
          <a:p>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左右の眉頭の凹んだ所を</a:t>
            </a:r>
            <a:endPar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endParaRPr>
          </a:p>
          <a:p>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同時に</a:t>
            </a:r>
            <a:r>
              <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rPr>
              <a:t>5</a:t>
            </a:r>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秒押圧</a:t>
            </a:r>
          </a:p>
        </p:txBody>
      </p:sp>
      <p:sp>
        <p:nvSpPr>
          <p:cNvPr id="9" name="楕円 8">
            <a:extLst>
              <a:ext uri="{FF2B5EF4-FFF2-40B4-BE49-F238E27FC236}">
                <a16:creationId xmlns:a16="http://schemas.microsoft.com/office/drawing/2014/main" id="{C3A917F1-2879-4F7B-9ACD-AAAD02E15ADA}"/>
              </a:ext>
            </a:extLst>
          </p:cNvPr>
          <p:cNvSpPr/>
          <p:nvPr/>
        </p:nvSpPr>
        <p:spPr>
          <a:xfrm>
            <a:off x="5031535" y="4281842"/>
            <a:ext cx="453860" cy="47123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16288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1371600"/>
            <a:ext cx="4180274" cy="3135206"/>
          </a:xfrm>
          <a:prstGeom prst="rect">
            <a:avLst/>
          </a:prstGeom>
        </p:spPr>
      </p:pic>
      <p:sp>
        <p:nvSpPr>
          <p:cNvPr id="4" name="テキスト ボックス 3">
            <a:extLst>
              <a:ext uri="{FF2B5EF4-FFF2-40B4-BE49-F238E27FC236}">
                <a16:creationId xmlns:a16="http://schemas.microsoft.com/office/drawing/2014/main" id="{54FFCCAA-7654-42FC-83EF-97888053970D}"/>
              </a:ext>
            </a:extLst>
          </p:cNvPr>
          <p:cNvSpPr txBox="1"/>
          <p:nvPr/>
        </p:nvSpPr>
        <p:spPr>
          <a:xfrm>
            <a:off x="5054600" y="1066800"/>
            <a:ext cx="4724400" cy="5786199"/>
          </a:xfrm>
          <a:prstGeom prst="rect">
            <a:avLst/>
          </a:prstGeom>
          <a:noFill/>
        </p:spPr>
        <p:txBody>
          <a:bodyPr wrap="square" rtlCol="0">
            <a:spAutoFit/>
          </a:bodyPr>
          <a:lstStyle/>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④人差し指を横に眉毛の場所に置きます。</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眉毛の筋肉を動かすことなく眼球をま上下に動かします。</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各３秒ずつ。</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３回繰り返します。</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kumimoji="1" lang="en-US" altLang="ja-JP" dirty="0"/>
          </a:p>
        </p:txBody>
      </p:sp>
      <p:sp>
        <p:nvSpPr>
          <p:cNvPr id="5" name="矢印: 下 4">
            <a:extLst>
              <a:ext uri="{FF2B5EF4-FFF2-40B4-BE49-F238E27FC236}">
                <a16:creationId xmlns:a16="http://schemas.microsoft.com/office/drawing/2014/main" id="{673E0276-A3F9-4F9D-B0C2-4D83236C83C3}"/>
              </a:ext>
            </a:extLst>
          </p:cNvPr>
          <p:cNvSpPr/>
          <p:nvPr/>
        </p:nvSpPr>
        <p:spPr>
          <a:xfrm>
            <a:off x="2221484" y="36576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D6DF51D5-0D50-4F67-BAEE-99D184B17ABA}"/>
              </a:ext>
            </a:extLst>
          </p:cNvPr>
          <p:cNvSpPr/>
          <p:nvPr/>
        </p:nvSpPr>
        <p:spPr>
          <a:xfrm rot="10800000">
            <a:off x="2221484" y="2032299"/>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アイコン が含まれている画像&#10;&#10;自動的に生成された説明">
            <a:extLst>
              <a:ext uri="{FF2B5EF4-FFF2-40B4-BE49-F238E27FC236}">
                <a16:creationId xmlns:a16="http://schemas.microsoft.com/office/drawing/2014/main" id="{82024338-E46F-429E-8984-594A1032D9F6}"/>
              </a:ext>
            </a:extLst>
          </p:cNvPr>
          <p:cNvPicPr>
            <a:picLocks noChangeAspect="1"/>
          </p:cNvPicPr>
          <p:nvPr/>
        </p:nvPicPr>
        <p:blipFill rotWithShape="1">
          <a:blip r:embed="rId3">
            <a:extLst>
              <a:ext uri="{28A0092B-C50C-407E-A947-70E740481C1C}">
                <a14:useLocalDpi xmlns:a14="http://schemas.microsoft.com/office/drawing/2010/main" val="0"/>
              </a:ext>
            </a:extLst>
          </a:blip>
          <a:srcRect l="21875" t="50962" r="65865" b="19230"/>
          <a:stretch/>
        </p:blipFill>
        <p:spPr>
          <a:xfrm rot="15793137">
            <a:off x="2105500" y="-734882"/>
            <a:ext cx="1718374" cy="4465366"/>
          </a:xfrm>
          <a:prstGeom prst="rect">
            <a:avLst/>
          </a:prstGeom>
        </p:spPr>
      </p:pic>
    </p:spTree>
    <p:extLst>
      <p:ext uri="{BB962C8B-B14F-4D97-AF65-F5344CB8AC3E}">
        <p14:creationId xmlns:p14="http://schemas.microsoft.com/office/powerpoint/2010/main" val="30600383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9" y="1228145"/>
            <a:ext cx="4180274" cy="3135206"/>
          </a:xfrm>
          <a:prstGeom prst="rect">
            <a:avLst/>
          </a:prstGeom>
        </p:spPr>
      </p:pic>
      <p:sp>
        <p:nvSpPr>
          <p:cNvPr id="4" name="矢印: 上 3">
            <a:extLst>
              <a:ext uri="{FF2B5EF4-FFF2-40B4-BE49-F238E27FC236}">
                <a16:creationId xmlns:a16="http://schemas.microsoft.com/office/drawing/2014/main" id="{7251053B-6DAB-4733-9F41-D3A6CB5F49B0}"/>
              </a:ext>
            </a:extLst>
          </p:cNvPr>
          <p:cNvSpPr/>
          <p:nvPr/>
        </p:nvSpPr>
        <p:spPr>
          <a:xfrm rot="2378000">
            <a:off x="4113205" y="2298660"/>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上 4">
            <a:extLst>
              <a:ext uri="{FF2B5EF4-FFF2-40B4-BE49-F238E27FC236}">
                <a16:creationId xmlns:a16="http://schemas.microsoft.com/office/drawing/2014/main" id="{D49FD159-691D-47FB-8229-7F737B182F8D}"/>
              </a:ext>
            </a:extLst>
          </p:cNvPr>
          <p:cNvSpPr/>
          <p:nvPr/>
        </p:nvSpPr>
        <p:spPr>
          <a:xfrm rot="13206465">
            <a:off x="774833" y="3670199"/>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上 5">
            <a:extLst>
              <a:ext uri="{FF2B5EF4-FFF2-40B4-BE49-F238E27FC236}">
                <a16:creationId xmlns:a16="http://schemas.microsoft.com/office/drawing/2014/main" id="{4A46DC8E-3C9B-4D0B-9EE8-C405800B5B17}"/>
              </a:ext>
            </a:extLst>
          </p:cNvPr>
          <p:cNvSpPr/>
          <p:nvPr/>
        </p:nvSpPr>
        <p:spPr>
          <a:xfrm rot="7613861">
            <a:off x="4076662" y="3627427"/>
            <a:ext cx="484632" cy="978408"/>
          </a:xfrm>
          <a:prstGeom prs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上 6">
            <a:extLst>
              <a:ext uri="{FF2B5EF4-FFF2-40B4-BE49-F238E27FC236}">
                <a16:creationId xmlns:a16="http://schemas.microsoft.com/office/drawing/2014/main" id="{DDDBD64E-C59E-43C5-B227-96C2702B22D6}"/>
              </a:ext>
            </a:extLst>
          </p:cNvPr>
          <p:cNvSpPr/>
          <p:nvPr/>
        </p:nvSpPr>
        <p:spPr>
          <a:xfrm rot="18639281" flipH="1">
            <a:off x="778978" y="2335430"/>
            <a:ext cx="420397" cy="978408"/>
          </a:xfrm>
          <a:prstGeom prst="upArrow">
            <a:avLst>
              <a:gd name="adj1" fmla="val 61164"/>
              <a:gd name="adj2" fmla="val 50000"/>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5DD8B61-E9A6-4202-B7E1-E4383BF35BB0}"/>
              </a:ext>
            </a:extLst>
          </p:cNvPr>
          <p:cNvSpPr txBox="1"/>
          <p:nvPr/>
        </p:nvSpPr>
        <p:spPr>
          <a:xfrm>
            <a:off x="5130800" y="2277159"/>
            <a:ext cx="5207000" cy="5109091"/>
          </a:xfrm>
          <a:prstGeom prst="rect">
            <a:avLst/>
          </a:prstGeom>
          <a:noFill/>
        </p:spPr>
        <p:txBody>
          <a:bodyPr wrap="square" rtlCol="0">
            <a:spAutoFit/>
          </a:bodyPr>
          <a:lstStyle/>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⑤眉毛を動かさないように抑えながら、</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眼球を右斜め上、</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左斜下各３秒ずつ→左斜め上、右斜め下に。</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３回繰り返します。</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endParaRPr kumimoji="1" lang="ja-JP" altLang="en-US" dirty="0"/>
          </a:p>
        </p:txBody>
      </p:sp>
      <p:pic>
        <p:nvPicPr>
          <p:cNvPr id="8" name="図 7" descr="アイコン が含まれている画像&#10;&#10;自動的に生成された説明">
            <a:extLst>
              <a:ext uri="{FF2B5EF4-FFF2-40B4-BE49-F238E27FC236}">
                <a16:creationId xmlns:a16="http://schemas.microsoft.com/office/drawing/2014/main" id="{E44388EF-336B-4DC3-AF71-D90012FD9A7B}"/>
              </a:ext>
            </a:extLst>
          </p:cNvPr>
          <p:cNvPicPr>
            <a:picLocks noChangeAspect="1"/>
          </p:cNvPicPr>
          <p:nvPr/>
        </p:nvPicPr>
        <p:blipFill rotWithShape="1">
          <a:blip r:embed="rId3">
            <a:extLst>
              <a:ext uri="{28A0092B-C50C-407E-A947-70E740481C1C}">
                <a14:useLocalDpi xmlns:a14="http://schemas.microsoft.com/office/drawing/2010/main" val="0"/>
              </a:ext>
            </a:extLst>
          </a:blip>
          <a:srcRect l="21875" t="50962" r="65865" b="19230"/>
          <a:stretch/>
        </p:blipFill>
        <p:spPr>
          <a:xfrm rot="15793137">
            <a:off x="2105500" y="-734882"/>
            <a:ext cx="1718374" cy="4465366"/>
          </a:xfrm>
          <a:prstGeom prst="rect">
            <a:avLst/>
          </a:prstGeom>
        </p:spPr>
      </p:pic>
    </p:spTree>
    <p:extLst>
      <p:ext uri="{BB962C8B-B14F-4D97-AF65-F5344CB8AC3E}">
        <p14:creationId xmlns:p14="http://schemas.microsoft.com/office/powerpoint/2010/main" val="19042750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627" y="1338434"/>
            <a:ext cx="4180274" cy="3135206"/>
          </a:xfrm>
          <a:prstGeom prst="rect">
            <a:avLst/>
          </a:prstGeom>
        </p:spPr>
      </p:pic>
      <p:sp>
        <p:nvSpPr>
          <p:cNvPr id="2" name="テキスト ボックス 1">
            <a:extLst>
              <a:ext uri="{FF2B5EF4-FFF2-40B4-BE49-F238E27FC236}">
                <a16:creationId xmlns:a16="http://schemas.microsoft.com/office/drawing/2014/main" id="{12636A26-2F05-4041-AE9D-46A370BDB8DB}"/>
              </a:ext>
            </a:extLst>
          </p:cNvPr>
          <p:cNvSpPr txBox="1"/>
          <p:nvPr/>
        </p:nvSpPr>
        <p:spPr>
          <a:xfrm>
            <a:off x="4895213" y="1702914"/>
            <a:ext cx="5188587" cy="4154984"/>
          </a:xfrm>
          <a:prstGeom prst="rect">
            <a:avLst/>
          </a:prstGeom>
          <a:noFill/>
        </p:spPr>
        <p:txBody>
          <a:bodyPr wrap="square" rtlCol="0">
            <a:spAutoFit/>
          </a:bodyPr>
          <a:lstStyle/>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⑥人差し指を横に眉毛の場所に置きます。</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眉毛の筋肉を動かすことなく眼球をくるりと一周回します。</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３回繰り返します。</a:t>
            </a:r>
          </a:p>
        </p:txBody>
      </p:sp>
      <p:sp>
        <p:nvSpPr>
          <p:cNvPr id="5" name="フリーフォーム: 図形 4">
            <a:extLst>
              <a:ext uri="{FF2B5EF4-FFF2-40B4-BE49-F238E27FC236}">
                <a16:creationId xmlns:a16="http://schemas.microsoft.com/office/drawing/2014/main" id="{9F76071B-DD73-4EC2-B4A6-A594FB9B6570}"/>
              </a:ext>
            </a:extLst>
          </p:cNvPr>
          <p:cNvSpPr/>
          <p:nvPr/>
        </p:nvSpPr>
        <p:spPr>
          <a:xfrm>
            <a:off x="992761" y="2171700"/>
            <a:ext cx="3076319" cy="2148840"/>
          </a:xfrm>
          <a:custGeom>
            <a:avLst/>
            <a:gdLst>
              <a:gd name="connsiteX0" fmla="*/ 1236089 w 3076319"/>
              <a:gd name="connsiteY0" fmla="*/ 80010 h 2148840"/>
              <a:gd name="connsiteX1" fmla="*/ 1293239 w 3076319"/>
              <a:gd name="connsiteY1" fmla="*/ 68580 h 2148840"/>
              <a:gd name="connsiteX2" fmla="*/ 1338959 w 3076319"/>
              <a:gd name="connsiteY2" fmla="*/ 57150 h 2148840"/>
              <a:gd name="connsiteX3" fmla="*/ 1521839 w 3076319"/>
              <a:gd name="connsiteY3" fmla="*/ 45720 h 2148840"/>
              <a:gd name="connsiteX4" fmla="*/ 1613279 w 3076319"/>
              <a:gd name="connsiteY4" fmla="*/ 22860 h 2148840"/>
              <a:gd name="connsiteX5" fmla="*/ 1921889 w 3076319"/>
              <a:gd name="connsiteY5" fmla="*/ 0 h 2148840"/>
              <a:gd name="connsiteX6" fmla="*/ 2299079 w 3076319"/>
              <a:gd name="connsiteY6" fmla="*/ 11430 h 2148840"/>
              <a:gd name="connsiteX7" fmla="*/ 2584829 w 3076319"/>
              <a:gd name="connsiteY7" fmla="*/ 137160 h 2148840"/>
              <a:gd name="connsiteX8" fmla="*/ 2619119 w 3076319"/>
              <a:gd name="connsiteY8" fmla="*/ 182880 h 2148840"/>
              <a:gd name="connsiteX9" fmla="*/ 2687699 w 3076319"/>
              <a:gd name="connsiteY9" fmla="*/ 240030 h 2148840"/>
              <a:gd name="connsiteX10" fmla="*/ 2710559 w 3076319"/>
              <a:gd name="connsiteY10" fmla="*/ 285750 h 2148840"/>
              <a:gd name="connsiteX11" fmla="*/ 2847719 w 3076319"/>
              <a:gd name="connsiteY11" fmla="*/ 434340 h 2148840"/>
              <a:gd name="connsiteX12" fmla="*/ 2904869 w 3076319"/>
              <a:gd name="connsiteY12" fmla="*/ 480060 h 2148840"/>
              <a:gd name="connsiteX13" fmla="*/ 2939159 w 3076319"/>
              <a:gd name="connsiteY13" fmla="*/ 537210 h 2148840"/>
              <a:gd name="connsiteX14" fmla="*/ 2973449 w 3076319"/>
              <a:gd name="connsiteY14" fmla="*/ 571500 h 2148840"/>
              <a:gd name="connsiteX15" fmla="*/ 2984879 w 3076319"/>
              <a:gd name="connsiteY15" fmla="*/ 628650 h 2148840"/>
              <a:gd name="connsiteX16" fmla="*/ 3007739 w 3076319"/>
              <a:gd name="connsiteY16" fmla="*/ 674370 h 2148840"/>
              <a:gd name="connsiteX17" fmla="*/ 3019169 w 3076319"/>
              <a:gd name="connsiteY17" fmla="*/ 708660 h 2148840"/>
              <a:gd name="connsiteX18" fmla="*/ 3042029 w 3076319"/>
              <a:gd name="connsiteY18" fmla="*/ 765810 h 2148840"/>
              <a:gd name="connsiteX19" fmla="*/ 3053459 w 3076319"/>
              <a:gd name="connsiteY19" fmla="*/ 822960 h 2148840"/>
              <a:gd name="connsiteX20" fmla="*/ 3076319 w 3076319"/>
              <a:gd name="connsiteY20" fmla="*/ 902970 h 2148840"/>
              <a:gd name="connsiteX21" fmla="*/ 3064889 w 3076319"/>
              <a:gd name="connsiteY21" fmla="*/ 1188720 h 2148840"/>
              <a:gd name="connsiteX22" fmla="*/ 3042029 w 3076319"/>
              <a:gd name="connsiteY22" fmla="*/ 1223010 h 2148840"/>
              <a:gd name="connsiteX23" fmla="*/ 3030599 w 3076319"/>
              <a:gd name="connsiteY23" fmla="*/ 1314450 h 2148840"/>
              <a:gd name="connsiteX24" fmla="*/ 2984879 w 3076319"/>
              <a:gd name="connsiteY24" fmla="*/ 1417320 h 2148840"/>
              <a:gd name="connsiteX25" fmla="*/ 2950589 w 3076319"/>
              <a:gd name="connsiteY25" fmla="*/ 1497330 h 2148840"/>
              <a:gd name="connsiteX26" fmla="*/ 2927729 w 3076319"/>
              <a:gd name="connsiteY26" fmla="*/ 1531620 h 2148840"/>
              <a:gd name="connsiteX27" fmla="*/ 2916299 w 3076319"/>
              <a:gd name="connsiteY27" fmla="*/ 1588770 h 2148840"/>
              <a:gd name="connsiteX28" fmla="*/ 2847719 w 3076319"/>
              <a:gd name="connsiteY28" fmla="*/ 1680210 h 2148840"/>
              <a:gd name="connsiteX29" fmla="*/ 2790569 w 3076319"/>
              <a:gd name="connsiteY29" fmla="*/ 1748790 h 2148840"/>
              <a:gd name="connsiteX30" fmla="*/ 2756279 w 3076319"/>
              <a:gd name="connsiteY30" fmla="*/ 1771650 h 2148840"/>
              <a:gd name="connsiteX31" fmla="*/ 2699129 w 3076319"/>
              <a:gd name="connsiteY31" fmla="*/ 1817370 h 2148840"/>
              <a:gd name="connsiteX32" fmla="*/ 2664839 w 3076319"/>
              <a:gd name="connsiteY32" fmla="*/ 1828800 h 2148840"/>
              <a:gd name="connsiteX33" fmla="*/ 2596259 w 3076319"/>
              <a:gd name="connsiteY33" fmla="*/ 1874520 h 2148840"/>
              <a:gd name="connsiteX34" fmla="*/ 2516249 w 3076319"/>
              <a:gd name="connsiteY34" fmla="*/ 1943100 h 2148840"/>
              <a:gd name="connsiteX35" fmla="*/ 2447669 w 3076319"/>
              <a:gd name="connsiteY35" fmla="*/ 1965960 h 2148840"/>
              <a:gd name="connsiteX36" fmla="*/ 2413379 w 3076319"/>
              <a:gd name="connsiteY36" fmla="*/ 1988820 h 2148840"/>
              <a:gd name="connsiteX37" fmla="*/ 2344799 w 3076319"/>
              <a:gd name="connsiteY37" fmla="*/ 2011680 h 2148840"/>
              <a:gd name="connsiteX38" fmla="*/ 2287649 w 3076319"/>
              <a:gd name="connsiteY38" fmla="*/ 2034540 h 2148840"/>
              <a:gd name="connsiteX39" fmla="*/ 2173349 w 3076319"/>
              <a:gd name="connsiteY39" fmla="*/ 2045970 h 2148840"/>
              <a:gd name="connsiteX40" fmla="*/ 1990469 w 3076319"/>
              <a:gd name="connsiteY40" fmla="*/ 2080260 h 2148840"/>
              <a:gd name="connsiteX41" fmla="*/ 1933319 w 3076319"/>
              <a:gd name="connsiteY41" fmla="*/ 2103120 h 2148840"/>
              <a:gd name="connsiteX42" fmla="*/ 1876169 w 3076319"/>
              <a:gd name="connsiteY42" fmla="*/ 2114550 h 2148840"/>
              <a:gd name="connsiteX43" fmla="*/ 1807589 w 3076319"/>
              <a:gd name="connsiteY43" fmla="*/ 2137410 h 2148840"/>
              <a:gd name="connsiteX44" fmla="*/ 1464689 w 3076319"/>
              <a:gd name="connsiteY44" fmla="*/ 2148840 h 2148840"/>
              <a:gd name="connsiteX45" fmla="*/ 984629 w 3076319"/>
              <a:gd name="connsiteY45" fmla="*/ 2137410 h 2148840"/>
              <a:gd name="connsiteX46" fmla="*/ 893189 w 3076319"/>
              <a:gd name="connsiteY46" fmla="*/ 2114550 h 2148840"/>
              <a:gd name="connsiteX47" fmla="*/ 733169 w 3076319"/>
              <a:gd name="connsiteY47" fmla="*/ 2091690 h 2148840"/>
              <a:gd name="connsiteX48" fmla="*/ 664589 w 3076319"/>
              <a:gd name="connsiteY48" fmla="*/ 2068830 h 2148840"/>
              <a:gd name="connsiteX49" fmla="*/ 561719 w 3076319"/>
              <a:gd name="connsiteY49" fmla="*/ 2011680 h 2148840"/>
              <a:gd name="connsiteX50" fmla="*/ 367409 w 3076319"/>
              <a:gd name="connsiteY50" fmla="*/ 1863090 h 2148840"/>
              <a:gd name="connsiteX51" fmla="*/ 321689 w 3076319"/>
              <a:gd name="connsiteY51" fmla="*/ 1840230 h 2148840"/>
              <a:gd name="connsiteX52" fmla="*/ 298829 w 3076319"/>
              <a:gd name="connsiteY52" fmla="*/ 1805940 h 2148840"/>
              <a:gd name="connsiteX53" fmla="*/ 264539 w 3076319"/>
              <a:gd name="connsiteY53" fmla="*/ 1737360 h 2148840"/>
              <a:gd name="connsiteX54" fmla="*/ 230249 w 3076319"/>
              <a:gd name="connsiteY54" fmla="*/ 1703070 h 2148840"/>
              <a:gd name="connsiteX55" fmla="*/ 195959 w 3076319"/>
              <a:gd name="connsiteY55" fmla="*/ 1611630 h 2148840"/>
              <a:gd name="connsiteX56" fmla="*/ 150239 w 3076319"/>
              <a:gd name="connsiteY56" fmla="*/ 1531620 h 2148840"/>
              <a:gd name="connsiteX57" fmla="*/ 127379 w 3076319"/>
              <a:gd name="connsiteY57" fmla="*/ 1463040 h 2148840"/>
              <a:gd name="connsiteX58" fmla="*/ 104519 w 3076319"/>
              <a:gd name="connsiteY58" fmla="*/ 1405890 h 2148840"/>
              <a:gd name="connsiteX59" fmla="*/ 58799 w 3076319"/>
              <a:gd name="connsiteY59" fmla="*/ 1314450 h 2148840"/>
              <a:gd name="connsiteX60" fmla="*/ 13079 w 3076319"/>
              <a:gd name="connsiteY60" fmla="*/ 1154430 h 2148840"/>
              <a:gd name="connsiteX61" fmla="*/ 1649 w 3076319"/>
              <a:gd name="connsiteY61" fmla="*/ 1097280 h 2148840"/>
              <a:gd name="connsiteX62" fmla="*/ 24509 w 3076319"/>
              <a:gd name="connsiteY62" fmla="*/ 834390 h 2148840"/>
              <a:gd name="connsiteX63" fmla="*/ 35939 w 3076319"/>
              <a:gd name="connsiteY63" fmla="*/ 788670 h 2148840"/>
              <a:gd name="connsiteX64" fmla="*/ 81659 w 3076319"/>
              <a:gd name="connsiteY64" fmla="*/ 697230 h 2148840"/>
              <a:gd name="connsiteX65" fmla="*/ 127379 w 3076319"/>
              <a:gd name="connsiteY65" fmla="*/ 662940 h 2148840"/>
              <a:gd name="connsiteX66" fmla="*/ 161669 w 3076319"/>
              <a:gd name="connsiteY66" fmla="*/ 640080 h 2148840"/>
              <a:gd name="connsiteX67" fmla="*/ 230249 w 3076319"/>
              <a:gd name="connsiteY67" fmla="*/ 582930 h 2148840"/>
              <a:gd name="connsiteX68" fmla="*/ 298829 w 3076319"/>
              <a:gd name="connsiteY68" fmla="*/ 51435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076319" h="2148840">
                <a:moveTo>
                  <a:pt x="1236089" y="80010"/>
                </a:moveTo>
                <a:cubicBezTo>
                  <a:pt x="1255139" y="76200"/>
                  <a:pt x="1274274" y="72794"/>
                  <a:pt x="1293239" y="68580"/>
                </a:cubicBezTo>
                <a:cubicBezTo>
                  <a:pt x="1308574" y="65172"/>
                  <a:pt x="1323328" y="58713"/>
                  <a:pt x="1338959" y="57150"/>
                </a:cubicBezTo>
                <a:cubicBezTo>
                  <a:pt x="1399735" y="51072"/>
                  <a:pt x="1460879" y="49530"/>
                  <a:pt x="1521839" y="45720"/>
                </a:cubicBezTo>
                <a:cubicBezTo>
                  <a:pt x="1552319" y="38100"/>
                  <a:pt x="1581969" y="25469"/>
                  <a:pt x="1613279" y="22860"/>
                </a:cubicBezTo>
                <a:cubicBezTo>
                  <a:pt x="1807518" y="6673"/>
                  <a:pt x="1704662" y="14482"/>
                  <a:pt x="1921889" y="0"/>
                </a:cubicBezTo>
                <a:lnTo>
                  <a:pt x="2299079" y="11430"/>
                </a:lnTo>
                <a:cubicBezTo>
                  <a:pt x="2336611" y="17685"/>
                  <a:pt x="2519630" y="71961"/>
                  <a:pt x="2584829" y="137160"/>
                </a:cubicBezTo>
                <a:cubicBezTo>
                  <a:pt x="2598299" y="150630"/>
                  <a:pt x="2606721" y="168416"/>
                  <a:pt x="2619119" y="182880"/>
                </a:cubicBezTo>
                <a:cubicBezTo>
                  <a:pt x="2648455" y="217105"/>
                  <a:pt x="2652425" y="216514"/>
                  <a:pt x="2687699" y="240030"/>
                </a:cubicBezTo>
                <a:cubicBezTo>
                  <a:pt x="2695319" y="255270"/>
                  <a:pt x="2700537" y="271970"/>
                  <a:pt x="2710559" y="285750"/>
                </a:cubicBezTo>
                <a:cubicBezTo>
                  <a:pt x="2740299" y="326643"/>
                  <a:pt x="2809411" y="399514"/>
                  <a:pt x="2847719" y="434340"/>
                </a:cubicBezTo>
                <a:cubicBezTo>
                  <a:pt x="2865771" y="450750"/>
                  <a:pt x="2885819" y="464820"/>
                  <a:pt x="2904869" y="480060"/>
                </a:cubicBezTo>
                <a:cubicBezTo>
                  <a:pt x="2916299" y="499110"/>
                  <a:pt x="2925829" y="519437"/>
                  <a:pt x="2939159" y="537210"/>
                </a:cubicBezTo>
                <a:cubicBezTo>
                  <a:pt x="2948858" y="550142"/>
                  <a:pt x="2966220" y="557042"/>
                  <a:pt x="2973449" y="571500"/>
                </a:cubicBezTo>
                <a:cubicBezTo>
                  <a:pt x="2982137" y="588876"/>
                  <a:pt x="2978736" y="610220"/>
                  <a:pt x="2984879" y="628650"/>
                </a:cubicBezTo>
                <a:cubicBezTo>
                  <a:pt x="2990267" y="644814"/>
                  <a:pt x="3001027" y="658709"/>
                  <a:pt x="3007739" y="674370"/>
                </a:cubicBezTo>
                <a:cubicBezTo>
                  <a:pt x="3012485" y="685444"/>
                  <a:pt x="3014939" y="697379"/>
                  <a:pt x="3019169" y="708660"/>
                </a:cubicBezTo>
                <a:cubicBezTo>
                  <a:pt x="3026373" y="727871"/>
                  <a:pt x="3036133" y="746158"/>
                  <a:pt x="3042029" y="765810"/>
                </a:cubicBezTo>
                <a:cubicBezTo>
                  <a:pt x="3047611" y="784418"/>
                  <a:pt x="3049245" y="803995"/>
                  <a:pt x="3053459" y="822960"/>
                </a:cubicBezTo>
                <a:cubicBezTo>
                  <a:pt x="3063027" y="866016"/>
                  <a:pt x="3063591" y="864785"/>
                  <a:pt x="3076319" y="902970"/>
                </a:cubicBezTo>
                <a:cubicBezTo>
                  <a:pt x="3072509" y="998220"/>
                  <a:pt x="3075044" y="1093936"/>
                  <a:pt x="3064889" y="1188720"/>
                </a:cubicBezTo>
                <a:cubicBezTo>
                  <a:pt x="3063426" y="1202379"/>
                  <a:pt x="3045643" y="1209757"/>
                  <a:pt x="3042029" y="1223010"/>
                </a:cubicBezTo>
                <a:cubicBezTo>
                  <a:pt x="3033947" y="1252645"/>
                  <a:pt x="3037035" y="1284415"/>
                  <a:pt x="3030599" y="1314450"/>
                </a:cubicBezTo>
                <a:cubicBezTo>
                  <a:pt x="3013493" y="1394276"/>
                  <a:pt x="3015348" y="1363999"/>
                  <a:pt x="2984879" y="1417320"/>
                </a:cubicBezTo>
                <a:cubicBezTo>
                  <a:pt x="2889741" y="1583811"/>
                  <a:pt x="3014705" y="1369097"/>
                  <a:pt x="2950589" y="1497330"/>
                </a:cubicBezTo>
                <a:cubicBezTo>
                  <a:pt x="2944446" y="1509617"/>
                  <a:pt x="2935349" y="1520190"/>
                  <a:pt x="2927729" y="1531620"/>
                </a:cubicBezTo>
                <a:cubicBezTo>
                  <a:pt x="2923919" y="1550670"/>
                  <a:pt x="2925509" y="1571665"/>
                  <a:pt x="2916299" y="1588770"/>
                </a:cubicBezTo>
                <a:cubicBezTo>
                  <a:pt x="2898236" y="1622316"/>
                  <a:pt x="2868853" y="1648509"/>
                  <a:pt x="2847719" y="1680210"/>
                </a:cubicBezTo>
                <a:cubicBezTo>
                  <a:pt x="2825242" y="1713926"/>
                  <a:pt x="2823572" y="1721288"/>
                  <a:pt x="2790569" y="1748790"/>
                </a:cubicBezTo>
                <a:cubicBezTo>
                  <a:pt x="2780016" y="1757584"/>
                  <a:pt x="2767269" y="1763408"/>
                  <a:pt x="2756279" y="1771650"/>
                </a:cubicBezTo>
                <a:cubicBezTo>
                  <a:pt x="2736762" y="1786288"/>
                  <a:pt x="2719817" y="1804440"/>
                  <a:pt x="2699129" y="1817370"/>
                </a:cubicBezTo>
                <a:cubicBezTo>
                  <a:pt x="2688912" y="1823756"/>
                  <a:pt x="2675371" y="1822949"/>
                  <a:pt x="2664839" y="1828800"/>
                </a:cubicBezTo>
                <a:cubicBezTo>
                  <a:pt x="2640822" y="1842143"/>
                  <a:pt x="2615686" y="1855093"/>
                  <a:pt x="2596259" y="1874520"/>
                </a:cubicBezTo>
                <a:cubicBezTo>
                  <a:pt x="2573382" y="1897397"/>
                  <a:pt x="2545575" y="1928437"/>
                  <a:pt x="2516249" y="1943100"/>
                </a:cubicBezTo>
                <a:cubicBezTo>
                  <a:pt x="2494696" y="1953876"/>
                  <a:pt x="2469689" y="1956173"/>
                  <a:pt x="2447669" y="1965960"/>
                </a:cubicBezTo>
                <a:cubicBezTo>
                  <a:pt x="2435116" y="1971539"/>
                  <a:pt x="2425932" y="1983241"/>
                  <a:pt x="2413379" y="1988820"/>
                </a:cubicBezTo>
                <a:cubicBezTo>
                  <a:pt x="2391359" y="1998607"/>
                  <a:pt x="2367445" y="2003445"/>
                  <a:pt x="2344799" y="2011680"/>
                </a:cubicBezTo>
                <a:cubicBezTo>
                  <a:pt x="2325517" y="2018692"/>
                  <a:pt x="2307768" y="2030516"/>
                  <a:pt x="2287649" y="2034540"/>
                </a:cubicBezTo>
                <a:cubicBezTo>
                  <a:pt x="2250103" y="2042049"/>
                  <a:pt x="2211449" y="2042160"/>
                  <a:pt x="2173349" y="2045970"/>
                </a:cubicBezTo>
                <a:cubicBezTo>
                  <a:pt x="2089671" y="2101755"/>
                  <a:pt x="2181884" y="2048357"/>
                  <a:pt x="1990469" y="2080260"/>
                </a:cubicBezTo>
                <a:cubicBezTo>
                  <a:pt x="1970231" y="2083633"/>
                  <a:pt x="1952971" y="2097224"/>
                  <a:pt x="1933319" y="2103120"/>
                </a:cubicBezTo>
                <a:cubicBezTo>
                  <a:pt x="1914711" y="2108702"/>
                  <a:pt x="1894912" y="2109438"/>
                  <a:pt x="1876169" y="2114550"/>
                </a:cubicBezTo>
                <a:cubicBezTo>
                  <a:pt x="1852922" y="2120890"/>
                  <a:pt x="1831602" y="2135409"/>
                  <a:pt x="1807589" y="2137410"/>
                </a:cubicBezTo>
                <a:cubicBezTo>
                  <a:pt x="1693621" y="2146907"/>
                  <a:pt x="1578989" y="2145030"/>
                  <a:pt x="1464689" y="2148840"/>
                </a:cubicBezTo>
                <a:lnTo>
                  <a:pt x="984629" y="2137410"/>
                </a:lnTo>
                <a:cubicBezTo>
                  <a:pt x="923528" y="2134810"/>
                  <a:pt x="941033" y="2125182"/>
                  <a:pt x="893189" y="2114550"/>
                </a:cubicBezTo>
                <a:cubicBezTo>
                  <a:pt x="850812" y="2105133"/>
                  <a:pt x="772716" y="2096633"/>
                  <a:pt x="733169" y="2091690"/>
                </a:cubicBezTo>
                <a:cubicBezTo>
                  <a:pt x="710309" y="2084070"/>
                  <a:pt x="686142" y="2079606"/>
                  <a:pt x="664589" y="2068830"/>
                </a:cubicBezTo>
                <a:cubicBezTo>
                  <a:pt x="507379" y="1990225"/>
                  <a:pt x="656544" y="2043288"/>
                  <a:pt x="561719" y="2011680"/>
                </a:cubicBezTo>
                <a:cubicBezTo>
                  <a:pt x="558268" y="2008996"/>
                  <a:pt x="380028" y="1869400"/>
                  <a:pt x="367409" y="1863090"/>
                </a:cubicBezTo>
                <a:lnTo>
                  <a:pt x="321689" y="1840230"/>
                </a:lnTo>
                <a:cubicBezTo>
                  <a:pt x="314069" y="1828800"/>
                  <a:pt x="305500" y="1817948"/>
                  <a:pt x="298829" y="1805940"/>
                </a:cubicBezTo>
                <a:cubicBezTo>
                  <a:pt x="286417" y="1783598"/>
                  <a:pt x="278716" y="1758626"/>
                  <a:pt x="264539" y="1737360"/>
                </a:cubicBezTo>
                <a:cubicBezTo>
                  <a:pt x="255573" y="1723910"/>
                  <a:pt x="241679" y="1714500"/>
                  <a:pt x="230249" y="1703070"/>
                </a:cubicBezTo>
                <a:cubicBezTo>
                  <a:pt x="217748" y="1653066"/>
                  <a:pt x="222524" y="1658118"/>
                  <a:pt x="195959" y="1611630"/>
                </a:cubicBezTo>
                <a:cubicBezTo>
                  <a:pt x="168466" y="1563517"/>
                  <a:pt x="173266" y="1589187"/>
                  <a:pt x="150239" y="1531620"/>
                </a:cubicBezTo>
                <a:cubicBezTo>
                  <a:pt x="141290" y="1509247"/>
                  <a:pt x="135614" y="1485686"/>
                  <a:pt x="127379" y="1463040"/>
                </a:cubicBezTo>
                <a:cubicBezTo>
                  <a:pt x="120367" y="1443758"/>
                  <a:pt x="113117" y="1424519"/>
                  <a:pt x="104519" y="1405890"/>
                </a:cubicBezTo>
                <a:cubicBezTo>
                  <a:pt x="90238" y="1374949"/>
                  <a:pt x="58799" y="1314450"/>
                  <a:pt x="58799" y="1314450"/>
                </a:cubicBezTo>
                <a:cubicBezTo>
                  <a:pt x="32597" y="1183442"/>
                  <a:pt x="53315" y="1234903"/>
                  <a:pt x="13079" y="1154430"/>
                </a:cubicBezTo>
                <a:cubicBezTo>
                  <a:pt x="9269" y="1135380"/>
                  <a:pt x="1649" y="1116707"/>
                  <a:pt x="1649" y="1097280"/>
                </a:cubicBezTo>
                <a:cubicBezTo>
                  <a:pt x="1649" y="786177"/>
                  <a:pt x="-9148" y="952188"/>
                  <a:pt x="24509" y="834390"/>
                </a:cubicBezTo>
                <a:cubicBezTo>
                  <a:pt x="28825" y="819285"/>
                  <a:pt x="29897" y="803171"/>
                  <a:pt x="35939" y="788670"/>
                </a:cubicBezTo>
                <a:cubicBezTo>
                  <a:pt x="49046" y="757214"/>
                  <a:pt x="54397" y="717677"/>
                  <a:pt x="81659" y="697230"/>
                </a:cubicBezTo>
                <a:cubicBezTo>
                  <a:pt x="96899" y="685800"/>
                  <a:pt x="111877" y="674013"/>
                  <a:pt x="127379" y="662940"/>
                </a:cubicBezTo>
                <a:cubicBezTo>
                  <a:pt x="138557" y="654955"/>
                  <a:pt x="150826" y="648514"/>
                  <a:pt x="161669" y="640080"/>
                </a:cubicBezTo>
                <a:cubicBezTo>
                  <a:pt x="185158" y="621811"/>
                  <a:pt x="208313" y="603038"/>
                  <a:pt x="230249" y="582930"/>
                </a:cubicBezTo>
                <a:cubicBezTo>
                  <a:pt x="254080" y="561085"/>
                  <a:pt x="298829" y="514350"/>
                  <a:pt x="298829" y="514350"/>
                </a:cubicBezTo>
              </a:path>
            </a:pathLst>
          </a:cu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6">
            <a:extLst>
              <a:ext uri="{FF2B5EF4-FFF2-40B4-BE49-F238E27FC236}">
                <a16:creationId xmlns:a16="http://schemas.microsoft.com/office/drawing/2014/main" id="{BA6D49D4-87F0-481E-A570-2DEAB640F842}"/>
              </a:ext>
            </a:extLst>
          </p:cNvPr>
          <p:cNvSpPr/>
          <p:nvPr/>
        </p:nvSpPr>
        <p:spPr>
          <a:xfrm rot="3025798">
            <a:off x="1129517" y="2390935"/>
            <a:ext cx="603504"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A7A7D86A-E1EC-483C-8F0B-DF881CC56A51}"/>
              </a:ext>
            </a:extLst>
          </p:cNvPr>
          <p:cNvSpPr/>
          <p:nvPr/>
        </p:nvSpPr>
        <p:spPr>
          <a:xfrm rot="5400000">
            <a:off x="1702550" y="2063044"/>
            <a:ext cx="603504" cy="381000"/>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descr="アイコン が含まれている画像&#10;&#10;自動的に生成された説明">
            <a:extLst>
              <a:ext uri="{FF2B5EF4-FFF2-40B4-BE49-F238E27FC236}">
                <a16:creationId xmlns:a16="http://schemas.microsoft.com/office/drawing/2014/main" id="{79A7A211-7A96-435F-BCA0-D857E8D66E52}"/>
              </a:ext>
            </a:extLst>
          </p:cNvPr>
          <p:cNvPicPr>
            <a:picLocks noChangeAspect="1"/>
          </p:cNvPicPr>
          <p:nvPr/>
        </p:nvPicPr>
        <p:blipFill rotWithShape="1">
          <a:blip r:embed="rId3">
            <a:extLst>
              <a:ext uri="{28A0092B-C50C-407E-A947-70E740481C1C}">
                <a14:useLocalDpi xmlns:a14="http://schemas.microsoft.com/office/drawing/2010/main" val="0"/>
              </a:ext>
            </a:extLst>
          </a:blip>
          <a:srcRect l="21875" t="50962" r="65865" b="19230"/>
          <a:stretch/>
        </p:blipFill>
        <p:spPr>
          <a:xfrm rot="15793137">
            <a:off x="1941926" y="-838322"/>
            <a:ext cx="1718374" cy="4465366"/>
          </a:xfrm>
          <a:prstGeom prst="rect">
            <a:avLst/>
          </a:prstGeom>
        </p:spPr>
      </p:pic>
    </p:spTree>
    <p:extLst>
      <p:ext uri="{BB962C8B-B14F-4D97-AF65-F5344CB8AC3E}">
        <p14:creationId xmlns:p14="http://schemas.microsoft.com/office/powerpoint/2010/main" val="42112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600" y="1042737"/>
            <a:ext cx="5003799" cy="3752850"/>
          </a:xfrm>
          <a:prstGeom prst="rect">
            <a:avLst/>
          </a:prstGeom>
        </p:spPr>
      </p:pic>
      <p:sp>
        <p:nvSpPr>
          <p:cNvPr id="2" name="楕円 1">
            <a:extLst>
              <a:ext uri="{FF2B5EF4-FFF2-40B4-BE49-F238E27FC236}">
                <a16:creationId xmlns:a16="http://schemas.microsoft.com/office/drawing/2014/main" id="{D2182490-34AD-4C8E-9B31-642ADE950F6A}"/>
              </a:ext>
            </a:extLst>
          </p:cNvPr>
          <p:cNvSpPr/>
          <p:nvPr/>
        </p:nvSpPr>
        <p:spPr>
          <a:xfrm>
            <a:off x="403726" y="1752600"/>
            <a:ext cx="914400" cy="914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58218C8-BC4B-49D0-9104-EBE7E6D34D37}"/>
              </a:ext>
            </a:extLst>
          </p:cNvPr>
          <p:cNvSpPr txBox="1"/>
          <p:nvPr/>
        </p:nvSpPr>
        <p:spPr>
          <a:xfrm>
            <a:off x="5576030" y="2362200"/>
            <a:ext cx="5098716" cy="2308324"/>
          </a:xfrm>
          <a:prstGeom prst="rect">
            <a:avLst/>
          </a:prstGeom>
          <a:noFill/>
        </p:spPr>
        <p:txBody>
          <a:bodyPr wrap="square" rtlCol="0">
            <a:spAutoFit/>
          </a:bodyPr>
          <a:lstStyle/>
          <a:p>
            <a:r>
              <a:rPr kumimoji="1" lang="ja-JP" altLang="en-US" sz="4800" dirty="0">
                <a:solidFill>
                  <a:schemeClr val="tx2">
                    <a:lumMod val="50000"/>
                  </a:schemeClr>
                </a:solidFill>
                <a:latin typeface="BIZ UD明朝 Medium" panose="02020500000000000000" pitchFamily="17" charset="-128"/>
                <a:ea typeface="BIZ UD明朝 Medium" panose="02020500000000000000" pitchFamily="17" charset="-128"/>
              </a:rPr>
              <a:t>⑦左右の眉頭を</a:t>
            </a:r>
            <a:endParaRPr kumimoji="1" lang="en-US" altLang="ja-JP" sz="4800" dirty="0">
              <a:solidFill>
                <a:schemeClr val="tx2">
                  <a:lumMod val="50000"/>
                </a:schemeClr>
              </a:solidFill>
              <a:latin typeface="BIZ UD明朝 Medium" panose="02020500000000000000" pitchFamily="17" charset="-128"/>
              <a:ea typeface="BIZ UD明朝 Medium" panose="02020500000000000000" pitchFamily="17" charset="-128"/>
            </a:endParaRPr>
          </a:p>
          <a:p>
            <a:r>
              <a:rPr kumimoji="1" lang="ja-JP" altLang="en-US" sz="4800" dirty="0">
                <a:solidFill>
                  <a:schemeClr val="tx2">
                    <a:lumMod val="50000"/>
                  </a:schemeClr>
                </a:solidFill>
                <a:latin typeface="BIZ UD明朝 Medium" panose="02020500000000000000" pitchFamily="17" charset="-128"/>
                <a:ea typeface="BIZ UD明朝 Medium" panose="02020500000000000000" pitchFamily="17" charset="-128"/>
              </a:rPr>
              <a:t>同時に</a:t>
            </a:r>
            <a:r>
              <a:rPr kumimoji="1" lang="en-US" altLang="ja-JP" sz="4800" dirty="0">
                <a:solidFill>
                  <a:schemeClr val="tx2">
                    <a:lumMod val="50000"/>
                  </a:schemeClr>
                </a:solidFill>
                <a:latin typeface="BIZ UD明朝 Medium" panose="02020500000000000000" pitchFamily="17" charset="-128"/>
                <a:ea typeface="BIZ UD明朝 Medium" panose="02020500000000000000" pitchFamily="17" charset="-128"/>
              </a:rPr>
              <a:t>5</a:t>
            </a:r>
            <a:r>
              <a:rPr kumimoji="1" lang="ja-JP" altLang="en-US" sz="4800" dirty="0">
                <a:solidFill>
                  <a:schemeClr val="tx2">
                    <a:lumMod val="50000"/>
                  </a:schemeClr>
                </a:solidFill>
                <a:latin typeface="BIZ UD明朝 Medium" panose="02020500000000000000" pitchFamily="17" charset="-128"/>
                <a:ea typeface="BIZ UD明朝 Medium" panose="02020500000000000000" pitchFamily="17" charset="-128"/>
              </a:rPr>
              <a:t>秒押圧。</a:t>
            </a:r>
            <a:endParaRPr kumimoji="1" lang="en-US" altLang="ja-JP" sz="4800" dirty="0">
              <a:solidFill>
                <a:schemeClr val="tx2">
                  <a:lumMod val="50000"/>
                </a:schemeClr>
              </a:solidFill>
              <a:latin typeface="BIZ UD明朝 Medium" panose="02020500000000000000" pitchFamily="17" charset="-128"/>
              <a:ea typeface="BIZ UD明朝 Medium" panose="02020500000000000000" pitchFamily="17" charset="-128"/>
            </a:endParaRPr>
          </a:p>
          <a:p>
            <a:r>
              <a:rPr kumimoji="1" lang="en-US" altLang="ja-JP" sz="4800" dirty="0">
                <a:solidFill>
                  <a:schemeClr val="tx2">
                    <a:lumMod val="50000"/>
                  </a:schemeClr>
                </a:solidFill>
                <a:latin typeface="BIZ UD明朝 Medium" panose="02020500000000000000" pitchFamily="17" charset="-128"/>
                <a:ea typeface="BIZ UD明朝 Medium" panose="02020500000000000000" pitchFamily="17" charset="-128"/>
              </a:rPr>
              <a:t>3</a:t>
            </a:r>
            <a:r>
              <a:rPr kumimoji="1" lang="ja-JP" altLang="en-US" sz="4800" dirty="0">
                <a:solidFill>
                  <a:schemeClr val="tx2">
                    <a:lumMod val="50000"/>
                  </a:schemeClr>
                </a:solidFill>
                <a:latin typeface="BIZ UD明朝 Medium" panose="02020500000000000000" pitchFamily="17" charset="-128"/>
                <a:ea typeface="BIZ UD明朝 Medium" panose="02020500000000000000" pitchFamily="17" charset="-128"/>
              </a:rPr>
              <a:t>回繰り返す。</a:t>
            </a:r>
          </a:p>
        </p:txBody>
      </p:sp>
    </p:spTree>
    <p:extLst>
      <p:ext uri="{BB962C8B-B14F-4D97-AF65-F5344CB8AC3E}">
        <p14:creationId xmlns:p14="http://schemas.microsoft.com/office/powerpoint/2010/main" val="15664168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2DDF1468-32EE-4A1D-9ECE-E8F1955A6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470" y="-700833"/>
            <a:ext cx="8625633" cy="8625633"/>
          </a:xfrm>
          <a:prstGeom prst="rect">
            <a:avLst/>
          </a:prstGeom>
        </p:spPr>
      </p:pic>
      <p:sp>
        <p:nvSpPr>
          <p:cNvPr id="2" name="テキスト ボックス 1">
            <a:extLst>
              <a:ext uri="{FF2B5EF4-FFF2-40B4-BE49-F238E27FC236}">
                <a16:creationId xmlns:a16="http://schemas.microsoft.com/office/drawing/2014/main" id="{0568342A-3E78-4C5D-B2FB-300C188B47B0}"/>
              </a:ext>
            </a:extLst>
          </p:cNvPr>
          <p:cNvSpPr txBox="1"/>
          <p:nvPr/>
        </p:nvSpPr>
        <p:spPr>
          <a:xfrm>
            <a:off x="141242" y="7447248"/>
            <a:ext cx="2177972"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
        <p:nvSpPr>
          <p:cNvPr id="4" name="矢印: 上 3">
            <a:extLst>
              <a:ext uri="{FF2B5EF4-FFF2-40B4-BE49-F238E27FC236}">
                <a16:creationId xmlns:a16="http://schemas.microsoft.com/office/drawing/2014/main" id="{FC4F8C48-D547-4EA6-9B49-0395C6180867}"/>
              </a:ext>
            </a:extLst>
          </p:cNvPr>
          <p:cNvSpPr/>
          <p:nvPr/>
        </p:nvSpPr>
        <p:spPr>
          <a:xfrm>
            <a:off x="2295278" y="1828800"/>
            <a:ext cx="304800" cy="1066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上 4">
            <a:extLst>
              <a:ext uri="{FF2B5EF4-FFF2-40B4-BE49-F238E27FC236}">
                <a16:creationId xmlns:a16="http://schemas.microsoft.com/office/drawing/2014/main" id="{02DDA1EE-0830-4138-A49C-81983EC5F55D}"/>
              </a:ext>
            </a:extLst>
          </p:cNvPr>
          <p:cNvSpPr/>
          <p:nvPr/>
        </p:nvSpPr>
        <p:spPr>
          <a:xfrm>
            <a:off x="1745756" y="1828800"/>
            <a:ext cx="304800" cy="1066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上 5">
            <a:extLst>
              <a:ext uri="{FF2B5EF4-FFF2-40B4-BE49-F238E27FC236}">
                <a16:creationId xmlns:a16="http://schemas.microsoft.com/office/drawing/2014/main" id="{8CB8A731-34D6-47A8-AD36-AA55C0A8BD1A}"/>
              </a:ext>
            </a:extLst>
          </p:cNvPr>
          <p:cNvSpPr/>
          <p:nvPr/>
        </p:nvSpPr>
        <p:spPr>
          <a:xfrm>
            <a:off x="2844800" y="1828800"/>
            <a:ext cx="304800" cy="1066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上 6">
            <a:extLst>
              <a:ext uri="{FF2B5EF4-FFF2-40B4-BE49-F238E27FC236}">
                <a16:creationId xmlns:a16="http://schemas.microsoft.com/office/drawing/2014/main" id="{9D3E28C8-4AAF-4A25-AD85-8F1792F66212}"/>
              </a:ext>
            </a:extLst>
          </p:cNvPr>
          <p:cNvSpPr/>
          <p:nvPr/>
        </p:nvSpPr>
        <p:spPr>
          <a:xfrm>
            <a:off x="1215389" y="2133600"/>
            <a:ext cx="285645"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上 7">
            <a:extLst>
              <a:ext uri="{FF2B5EF4-FFF2-40B4-BE49-F238E27FC236}">
                <a16:creationId xmlns:a16="http://schemas.microsoft.com/office/drawing/2014/main" id="{2792FC9B-B56F-4DEC-AB51-46DC0DB242D4}"/>
              </a:ext>
            </a:extLst>
          </p:cNvPr>
          <p:cNvSpPr/>
          <p:nvPr/>
        </p:nvSpPr>
        <p:spPr>
          <a:xfrm>
            <a:off x="3375167" y="2133600"/>
            <a:ext cx="304800"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774141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2DDF1468-32EE-4A1D-9ECE-E8F1955A6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470" y="-700833"/>
            <a:ext cx="8625633" cy="8625633"/>
          </a:xfrm>
          <a:prstGeom prst="rect">
            <a:avLst/>
          </a:prstGeom>
        </p:spPr>
      </p:pic>
      <p:sp>
        <p:nvSpPr>
          <p:cNvPr id="2" name="テキスト ボックス 1">
            <a:extLst>
              <a:ext uri="{FF2B5EF4-FFF2-40B4-BE49-F238E27FC236}">
                <a16:creationId xmlns:a16="http://schemas.microsoft.com/office/drawing/2014/main" id="{0568342A-3E78-4C5D-B2FB-300C188B47B0}"/>
              </a:ext>
            </a:extLst>
          </p:cNvPr>
          <p:cNvSpPr txBox="1"/>
          <p:nvPr/>
        </p:nvSpPr>
        <p:spPr>
          <a:xfrm>
            <a:off x="141242" y="7447248"/>
            <a:ext cx="2177972"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
        <p:nvSpPr>
          <p:cNvPr id="4" name="正方形/長方形 3">
            <a:extLst>
              <a:ext uri="{FF2B5EF4-FFF2-40B4-BE49-F238E27FC236}">
                <a16:creationId xmlns:a16="http://schemas.microsoft.com/office/drawing/2014/main" id="{229BB2AC-1FA3-44FF-8AE4-5DC5D9F51DF9}"/>
              </a:ext>
            </a:extLst>
          </p:cNvPr>
          <p:cNvSpPr/>
          <p:nvPr/>
        </p:nvSpPr>
        <p:spPr>
          <a:xfrm>
            <a:off x="2169160" y="2907827"/>
            <a:ext cx="685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CB701355-B34C-47BE-B2A3-786DA5E641D9}"/>
              </a:ext>
            </a:extLst>
          </p:cNvPr>
          <p:cNvCxnSpPr>
            <a:cxnSpLocks/>
          </p:cNvCxnSpPr>
          <p:nvPr/>
        </p:nvCxnSpPr>
        <p:spPr>
          <a:xfrm flipV="1">
            <a:off x="2169160" y="2438400"/>
            <a:ext cx="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4E64E5E7-DA84-459D-B13D-0FB499CBA6ED}"/>
              </a:ext>
            </a:extLst>
          </p:cNvPr>
          <p:cNvCxnSpPr>
            <a:cxnSpLocks/>
          </p:cNvCxnSpPr>
          <p:nvPr/>
        </p:nvCxnSpPr>
        <p:spPr>
          <a:xfrm flipV="1">
            <a:off x="2540000" y="2438400"/>
            <a:ext cx="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72360A6C-9444-485A-950C-2039CCAAC991}"/>
              </a:ext>
            </a:extLst>
          </p:cNvPr>
          <p:cNvCxnSpPr>
            <a:cxnSpLocks/>
          </p:cNvCxnSpPr>
          <p:nvPr/>
        </p:nvCxnSpPr>
        <p:spPr>
          <a:xfrm flipV="1">
            <a:off x="2835910" y="2438400"/>
            <a:ext cx="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3013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2DDF1468-32EE-4A1D-9ECE-E8F1955A6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400" y="-700833"/>
            <a:ext cx="8625633" cy="8625633"/>
          </a:xfrm>
          <a:prstGeom prst="rect">
            <a:avLst/>
          </a:prstGeom>
        </p:spPr>
      </p:pic>
      <p:sp>
        <p:nvSpPr>
          <p:cNvPr id="2" name="テキスト ボックス 1">
            <a:extLst>
              <a:ext uri="{FF2B5EF4-FFF2-40B4-BE49-F238E27FC236}">
                <a16:creationId xmlns:a16="http://schemas.microsoft.com/office/drawing/2014/main" id="{0568342A-3E78-4C5D-B2FB-300C188B47B0}"/>
              </a:ext>
            </a:extLst>
          </p:cNvPr>
          <p:cNvSpPr txBox="1"/>
          <p:nvPr/>
        </p:nvSpPr>
        <p:spPr>
          <a:xfrm>
            <a:off x="141242" y="7447248"/>
            <a:ext cx="2177972"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
        <p:nvSpPr>
          <p:cNvPr id="4" name="正方形/長方形 3">
            <a:extLst>
              <a:ext uri="{FF2B5EF4-FFF2-40B4-BE49-F238E27FC236}">
                <a16:creationId xmlns:a16="http://schemas.microsoft.com/office/drawing/2014/main" id="{EC5A9E8E-14D2-486C-A4C1-C94E5D4447E8}"/>
              </a:ext>
            </a:extLst>
          </p:cNvPr>
          <p:cNvSpPr/>
          <p:nvPr/>
        </p:nvSpPr>
        <p:spPr>
          <a:xfrm>
            <a:off x="2921000" y="3124200"/>
            <a:ext cx="838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E5482FB-7753-4B01-8E6C-117C6D17B722}"/>
              </a:ext>
            </a:extLst>
          </p:cNvPr>
          <p:cNvSpPr/>
          <p:nvPr/>
        </p:nvSpPr>
        <p:spPr>
          <a:xfrm>
            <a:off x="1168400" y="3128010"/>
            <a:ext cx="838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B9D68383-3589-4A40-8DF1-510C18438D9C}"/>
              </a:ext>
            </a:extLst>
          </p:cNvPr>
          <p:cNvCxnSpPr>
            <a:cxnSpLocks/>
          </p:cNvCxnSpPr>
          <p:nvPr/>
        </p:nvCxnSpPr>
        <p:spPr>
          <a:xfrm flipV="1">
            <a:off x="1320800" y="2590800"/>
            <a:ext cx="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79F0E9BA-C381-4718-9518-A118D3945693}"/>
              </a:ext>
            </a:extLst>
          </p:cNvPr>
          <p:cNvCxnSpPr>
            <a:cxnSpLocks/>
          </p:cNvCxnSpPr>
          <p:nvPr/>
        </p:nvCxnSpPr>
        <p:spPr>
          <a:xfrm flipV="1">
            <a:off x="1778000" y="2590800"/>
            <a:ext cx="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A730163D-060E-4EC2-A17D-28668E425308}"/>
              </a:ext>
            </a:extLst>
          </p:cNvPr>
          <p:cNvCxnSpPr>
            <a:cxnSpLocks/>
          </p:cNvCxnSpPr>
          <p:nvPr/>
        </p:nvCxnSpPr>
        <p:spPr>
          <a:xfrm flipV="1">
            <a:off x="3606800" y="2590800"/>
            <a:ext cx="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00A3C6F4-1252-476D-8FF1-08723D08F322}"/>
              </a:ext>
            </a:extLst>
          </p:cNvPr>
          <p:cNvCxnSpPr>
            <a:cxnSpLocks/>
          </p:cNvCxnSpPr>
          <p:nvPr/>
        </p:nvCxnSpPr>
        <p:spPr>
          <a:xfrm flipV="1">
            <a:off x="3225800" y="2590800"/>
            <a:ext cx="0" cy="533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5337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2DDF1468-32EE-4A1D-9ECE-E8F1955A6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400" y="-820537"/>
            <a:ext cx="8625633" cy="8625633"/>
          </a:xfrm>
          <a:prstGeom prst="rect">
            <a:avLst/>
          </a:prstGeom>
        </p:spPr>
      </p:pic>
      <p:sp>
        <p:nvSpPr>
          <p:cNvPr id="2" name="テキスト ボックス 1">
            <a:extLst>
              <a:ext uri="{FF2B5EF4-FFF2-40B4-BE49-F238E27FC236}">
                <a16:creationId xmlns:a16="http://schemas.microsoft.com/office/drawing/2014/main" id="{0568342A-3E78-4C5D-B2FB-300C188B47B0}"/>
              </a:ext>
            </a:extLst>
          </p:cNvPr>
          <p:cNvSpPr txBox="1"/>
          <p:nvPr/>
        </p:nvSpPr>
        <p:spPr>
          <a:xfrm>
            <a:off x="141242" y="7447248"/>
            <a:ext cx="2177972"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
        <p:nvSpPr>
          <p:cNvPr id="7" name="矢印: 左カーブ 6">
            <a:extLst>
              <a:ext uri="{FF2B5EF4-FFF2-40B4-BE49-F238E27FC236}">
                <a16:creationId xmlns:a16="http://schemas.microsoft.com/office/drawing/2014/main" id="{BF7B875A-3084-42A3-A0CF-EEC42724630D}"/>
              </a:ext>
            </a:extLst>
          </p:cNvPr>
          <p:cNvSpPr/>
          <p:nvPr/>
        </p:nvSpPr>
        <p:spPr>
          <a:xfrm rot="11096399">
            <a:off x="2717319" y="2773562"/>
            <a:ext cx="755166" cy="115847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矢印: 下カーブ 8">
            <a:extLst>
              <a:ext uri="{FF2B5EF4-FFF2-40B4-BE49-F238E27FC236}">
                <a16:creationId xmlns:a16="http://schemas.microsoft.com/office/drawing/2014/main" id="{3E6BE1EC-BF30-44AE-B6E2-B8D134509483}"/>
              </a:ext>
            </a:extLst>
          </p:cNvPr>
          <p:cNvSpPr/>
          <p:nvPr/>
        </p:nvSpPr>
        <p:spPr>
          <a:xfrm rot="4931903">
            <a:off x="3181821" y="3500893"/>
            <a:ext cx="1337436" cy="308786"/>
          </a:xfrm>
          <a:prstGeom prst="curvedDownArrow">
            <a:avLst>
              <a:gd name="adj1" fmla="val 0"/>
              <a:gd name="adj2" fmla="val 83675"/>
              <a:gd name="adj3" fmla="val 42575"/>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599907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シャツ, 帽子, カップ が含まれている画像&#10;&#10;自動的に生成された説明">
            <a:extLst>
              <a:ext uri="{FF2B5EF4-FFF2-40B4-BE49-F238E27FC236}">
                <a16:creationId xmlns:a16="http://schemas.microsoft.com/office/drawing/2014/main" id="{7CDB7584-6E07-4851-9C86-0B56674E5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5306"/>
            <a:ext cx="4956981" cy="4914188"/>
          </a:xfrm>
          <a:prstGeom prst="rect">
            <a:avLst/>
          </a:prstGeom>
        </p:spPr>
      </p:pic>
      <p:sp>
        <p:nvSpPr>
          <p:cNvPr id="4" name="矢印: 下 3">
            <a:extLst>
              <a:ext uri="{FF2B5EF4-FFF2-40B4-BE49-F238E27FC236}">
                <a16:creationId xmlns:a16="http://schemas.microsoft.com/office/drawing/2014/main" id="{36DB1F3F-D243-4C7D-A96F-4E160A208638}"/>
              </a:ext>
            </a:extLst>
          </p:cNvPr>
          <p:cNvSpPr/>
          <p:nvPr/>
        </p:nvSpPr>
        <p:spPr>
          <a:xfrm>
            <a:off x="2388765" y="4267200"/>
            <a:ext cx="290110" cy="1600200"/>
          </a:xfrm>
          <a:prstGeom prst="downArrow">
            <a:avLst>
              <a:gd name="adj1" fmla="val 55000"/>
              <a:gd name="adj2" fmla="val 8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C8789985-ED59-42E2-AC05-8D04E44DE9E9}"/>
              </a:ext>
            </a:extLst>
          </p:cNvPr>
          <p:cNvSpPr/>
          <p:nvPr/>
        </p:nvSpPr>
        <p:spPr>
          <a:xfrm>
            <a:off x="2710625" y="5791200"/>
            <a:ext cx="591375"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8E99D87-D0C5-4044-B67D-4DD2289540A1}"/>
              </a:ext>
            </a:extLst>
          </p:cNvPr>
          <p:cNvSpPr txBox="1"/>
          <p:nvPr/>
        </p:nvSpPr>
        <p:spPr>
          <a:xfrm>
            <a:off x="177800" y="7284305"/>
            <a:ext cx="1752600"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sp>
        <p:nvSpPr>
          <p:cNvPr id="8" name="テキスト ボックス 7">
            <a:extLst>
              <a:ext uri="{FF2B5EF4-FFF2-40B4-BE49-F238E27FC236}">
                <a16:creationId xmlns:a16="http://schemas.microsoft.com/office/drawing/2014/main" id="{BA4F9DCE-8BFB-466E-9867-9230F2A60DF6}"/>
              </a:ext>
            </a:extLst>
          </p:cNvPr>
          <p:cNvSpPr txBox="1"/>
          <p:nvPr/>
        </p:nvSpPr>
        <p:spPr>
          <a:xfrm>
            <a:off x="4945825" y="1340108"/>
            <a:ext cx="5105400" cy="4832092"/>
          </a:xfrm>
          <a:prstGeom prst="rect">
            <a:avLst/>
          </a:prstGeom>
          <a:noFill/>
        </p:spPr>
        <p:txBody>
          <a:bodyPr wrap="square" rtlCol="0">
            <a:spAutoFit/>
          </a:bodyPr>
          <a:lstStyle/>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耳前をそのまま上に移動し下へ。</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首筋の横を通り優しく鎖骨のくぼみまで。</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リンパのマッサージです。</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rPr>
              <a:t>5</a:t>
            </a:r>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回繰り返します。</a:t>
            </a:r>
          </a:p>
        </p:txBody>
      </p:sp>
      <p:cxnSp>
        <p:nvCxnSpPr>
          <p:cNvPr id="10" name="コネクタ: 曲線 9">
            <a:extLst>
              <a:ext uri="{FF2B5EF4-FFF2-40B4-BE49-F238E27FC236}">
                <a16:creationId xmlns:a16="http://schemas.microsoft.com/office/drawing/2014/main" id="{E8E542DA-8B55-4D65-B6ED-F8B0396512DF}"/>
              </a:ext>
            </a:extLst>
          </p:cNvPr>
          <p:cNvCxnSpPr>
            <a:cxnSpLocks/>
            <a:endCxn id="4" idx="0"/>
          </p:cNvCxnSpPr>
          <p:nvPr/>
        </p:nvCxnSpPr>
        <p:spPr>
          <a:xfrm>
            <a:off x="1473198" y="3222755"/>
            <a:ext cx="1060622" cy="1044445"/>
          </a:xfrm>
          <a:prstGeom prst="curvedConnector2">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435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1371600"/>
            <a:ext cx="4180274" cy="3135206"/>
          </a:xfrm>
          <a:prstGeom prst="rect">
            <a:avLst/>
          </a:prstGeom>
        </p:spPr>
      </p:pic>
      <p:pic>
        <p:nvPicPr>
          <p:cNvPr id="5" name="図 4" descr="アイコン が含まれている画像&#10;&#10;自動的に生成された説明">
            <a:extLst>
              <a:ext uri="{FF2B5EF4-FFF2-40B4-BE49-F238E27FC236}">
                <a16:creationId xmlns:a16="http://schemas.microsoft.com/office/drawing/2014/main" id="{6E4E38E1-06F7-4C6A-89C5-3D171EF0E3A6}"/>
              </a:ext>
            </a:extLst>
          </p:cNvPr>
          <p:cNvPicPr>
            <a:picLocks noChangeAspect="1"/>
          </p:cNvPicPr>
          <p:nvPr/>
        </p:nvPicPr>
        <p:blipFill rotWithShape="1">
          <a:blip r:embed="rId3">
            <a:extLst>
              <a:ext uri="{28A0092B-C50C-407E-A947-70E740481C1C}">
                <a14:useLocalDpi xmlns:a14="http://schemas.microsoft.com/office/drawing/2010/main" val="0"/>
              </a:ext>
            </a:extLst>
          </a:blip>
          <a:srcRect l="74280" t="50961" r="8412" b="1"/>
          <a:stretch/>
        </p:blipFill>
        <p:spPr>
          <a:xfrm>
            <a:off x="939800" y="1371600"/>
            <a:ext cx="3276600" cy="5591172"/>
          </a:xfrm>
          <a:prstGeom prst="rect">
            <a:avLst/>
          </a:prstGeom>
        </p:spPr>
      </p:pic>
      <p:sp>
        <p:nvSpPr>
          <p:cNvPr id="2" name="テキスト ボックス 1">
            <a:extLst>
              <a:ext uri="{FF2B5EF4-FFF2-40B4-BE49-F238E27FC236}">
                <a16:creationId xmlns:a16="http://schemas.microsoft.com/office/drawing/2014/main" id="{E6E8C53D-3823-4253-9AC2-8A77B76B58CE}"/>
              </a:ext>
            </a:extLst>
          </p:cNvPr>
          <p:cNvSpPr txBox="1"/>
          <p:nvPr/>
        </p:nvSpPr>
        <p:spPr>
          <a:xfrm>
            <a:off x="4826000" y="2254240"/>
            <a:ext cx="5116126" cy="3416320"/>
          </a:xfrm>
          <a:prstGeom prst="rect">
            <a:avLst/>
          </a:prstGeom>
          <a:noFill/>
        </p:spPr>
        <p:txBody>
          <a:bodyPr wrap="square" rtlCol="0">
            <a:spAutoFit/>
          </a:bodyPr>
          <a:lstStyle/>
          <a:p>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手のひらで目を覆い温めます。温かさを感じるまで</a:t>
            </a:r>
            <a:r>
              <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rPr>
              <a:t>10</a:t>
            </a:r>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秒</a:t>
            </a:r>
            <a:endPar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endParaRPr>
          </a:p>
        </p:txBody>
      </p:sp>
      <p:sp>
        <p:nvSpPr>
          <p:cNvPr id="4" name="テキスト ボックス 3">
            <a:extLst>
              <a:ext uri="{FF2B5EF4-FFF2-40B4-BE49-F238E27FC236}">
                <a16:creationId xmlns:a16="http://schemas.microsoft.com/office/drawing/2014/main" id="{AD75F1CF-0E73-4AD3-8A70-DFA11D14929B}"/>
              </a:ext>
            </a:extLst>
          </p:cNvPr>
          <p:cNvSpPr txBox="1"/>
          <p:nvPr/>
        </p:nvSpPr>
        <p:spPr>
          <a:xfrm>
            <a:off x="4845713" y="685800"/>
            <a:ext cx="4800600" cy="1015663"/>
          </a:xfrm>
          <a:prstGeom prst="rect">
            <a:avLst/>
          </a:prstGeom>
          <a:noFill/>
        </p:spPr>
        <p:txBody>
          <a:bodyPr wrap="square" rtlCol="0">
            <a:spAutoFit/>
          </a:bodyPr>
          <a:lstStyle/>
          <a:p>
            <a:r>
              <a:rPr kumimoji="1" lang="ja-JP" altLang="en-US" sz="6000" dirty="0">
                <a:solidFill>
                  <a:schemeClr val="tx2">
                    <a:lumMod val="50000"/>
                  </a:schemeClr>
                </a:solidFill>
              </a:rPr>
              <a:t>クロージング</a:t>
            </a:r>
          </a:p>
        </p:txBody>
      </p:sp>
    </p:spTree>
    <p:extLst>
      <p:ext uri="{BB962C8B-B14F-4D97-AF65-F5344CB8AC3E}">
        <p14:creationId xmlns:p14="http://schemas.microsoft.com/office/powerpoint/2010/main" val="350700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97" y="877805"/>
            <a:ext cx="4620794" cy="3465596"/>
          </a:xfrm>
          <a:prstGeom prst="rect">
            <a:avLst/>
          </a:prstGeom>
        </p:spPr>
      </p:pic>
      <p:sp>
        <p:nvSpPr>
          <p:cNvPr id="2" name="楕円 1">
            <a:extLst>
              <a:ext uri="{FF2B5EF4-FFF2-40B4-BE49-F238E27FC236}">
                <a16:creationId xmlns:a16="http://schemas.microsoft.com/office/drawing/2014/main" id="{D2182490-34AD-4C8E-9B31-642ADE950F6A}"/>
              </a:ext>
            </a:extLst>
          </p:cNvPr>
          <p:cNvSpPr/>
          <p:nvPr/>
        </p:nvSpPr>
        <p:spPr>
          <a:xfrm>
            <a:off x="3760704" y="2438400"/>
            <a:ext cx="914400" cy="9144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58218C8-BC4B-49D0-9104-EBE7E6D34D37}"/>
              </a:ext>
            </a:extLst>
          </p:cNvPr>
          <p:cNvSpPr txBox="1"/>
          <p:nvPr/>
        </p:nvSpPr>
        <p:spPr>
          <a:xfrm>
            <a:off x="5284537" y="538059"/>
            <a:ext cx="5098716" cy="3416320"/>
          </a:xfrm>
          <a:prstGeom prst="rect">
            <a:avLst/>
          </a:prstGeom>
          <a:noFill/>
        </p:spPr>
        <p:txBody>
          <a:bodyPr wrap="square" rtlCol="0">
            <a:spAutoFit/>
          </a:bodyPr>
          <a:lstStyle/>
          <a:p>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左右の目尻のポイント</a:t>
            </a:r>
            <a:endPar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endParaRPr>
          </a:p>
          <a:p>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同時に</a:t>
            </a:r>
            <a:r>
              <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rPr>
              <a:t>5</a:t>
            </a:r>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秒押圧。</a:t>
            </a:r>
            <a:endPar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endParaRPr>
          </a:p>
          <a:p>
            <a:r>
              <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rPr>
              <a:t>3</a:t>
            </a:r>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回繰り返す。</a:t>
            </a:r>
          </a:p>
        </p:txBody>
      </p:sp>
      <p:sp>
        <p:nvSpPr>
          <p:cNvPr id="9" name="楕円 8">
            <a:extLst>
              <a:ext uri="{FF2B5EF4-FFF2-40B4-BE49-F238E27FC236}">
                <a16:creationId xmlns:a16="http://schemas.microsoft.com/office/drawing/2014/main" id="{FBAB2AF9-111F-4E25-80CB-446F08E03480}"/>
              </a:ext>
            </a:extLst>
          </p:cNvPr>
          <p:cNvSpPr/>
          <p:nvPr/>
        </p:nvSpPr>
        <p:spPr>
          <a:xfrm>
            <a:off x="1778000" y="3829050"/>
            <a:ext cx="914400" cy="914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A6EC780F-B5F2-436E-8377-CBB475CF3D1C}"/>
              </a:ext>
            </a:extLst>
          </p:cNvPr>
          <p:cNvSpPr/>
          <p:nvPr/>
        </p:nvSpPr>
        <p:spPr>
          <a:xfrm>
            <a:off x="4804610" y="741446"/>
            <a:ext cx="478590" cy="49830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A1DCBBBB-8D6F-4EAB-8713-9AB4A865911F}"/>
              </a:ext>
            </a:extLst>
          </p:cNvPr>
          <p:cNvSpPr/>
          <p:nvPr/>
        </p:nvSpPr>
        <p:spPr>
          <a:xfrm>
            <a:off x="4890166" y="4951496"/>
            <a:ext cx="478590" cy="498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DEAD4C2D-3FE6-4FD1-B162-55C28C485012}"/>
              </a:ext>
            </a:extLst>
          </p:cNvPr>
          <p:cNvSpPr txBox="1"/>
          <p:nvPr/>
        </p:nvSpPr>
        <p:spPr>
          <a:xfrm>
            <a:off x="5511800" y="4743450"/>
            <a:ext cx="4191000" cy="1754326"/>
          </a:xfrm>
          <a:prstGeom prst="rect">
            <a:avLst/>
          </a:prstGeom>
          <a:noFill/>
        </p:spPr>
        <p:txBody>
          <a:bodyPr wrap="square" rtlCol="0">
            <a:spAutoFit/>
          </a:bodyPr>
          <a:lstStyle/>
          <a:p>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左右の眼窩</a:t>
            </a:r>
            <a:endPar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endParaRPr>
          </a:p>
          <a:p>
            <a:r>
              <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rPr>
              <a:t>5</a:t>
            </a:r>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秒押圧</a:t>
            </a:r>
          </a:p>
        </p:txBody>
      </p:sp>
    </p:spTree>
    <p:extLst>
      <p:ext uri="{BB962C8B-B14F-4D97-AF65-F5344CB8AC3E}">
        <p14:creationId xmlns:p14="http://schemas.microsoft.com/office/powerpoint/2010/main" val="31229137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3F7AFEC3-044E-4A57-98BB-C3AA4CA98F32}"/>
              </a:ext>
            </a:extLst>
          </p:cNvPr>
          <p:cNvGrpSpPr/>
          <p:nvPr/>
        </p:nvGrpSpPr>
        <p:grpSpPr>
          <a:xfrm>
            <a:off x="4131688" y="303105"/>
            <a:ext cx="2083599" cy="1868923"/>
            <a:chOff x="2586518" y="1601286"/>
            <a:chExt cx="5062793" cy="5062793"/>
          </a:xfrm>
          <a:solidFill>
            <a:schemeClr val="accent4">
              <a:lumMod val="60000"/>
              <a:lumOff val="40000"/>
            </a:schemeClr>
          </a:solidFill>
        </p:grpSpPr>
        <p:grpSp>
          <p:nvGrpSpPr>
            <p:cNvPr id="13" name="Group 2">
              <a:extLst>
                <a:ext uri="{FF2B5EF4-FFF2-40B4-BE49-F238E27FC236}">
                  <a16:creationId xmlns:a16="http://schemas.microsoft.com/office/drawing/2014/main" id="{1B7C96EF-9A70-4EEB-B62B-5AC59E4613C8}"/>
                </a:ext>
              </a:extLst>
            </p:cNvPr>
            <p:cNvGrpSpPr/>
            <p:nvPr/>
          </p:nvGrpSpPr>
          <p:grpSpPr>
            <a:xfrm>
              <a:off x="2586518" y="1601286"/>
              <a:ext cx="5062793" cy="5062793"/>
              <a:chOff x="0" y="0"/>
              <a:chExt cx="6350000" cy="6350000"/>
            </a:xfrm>
            <a:grpFill/>
          </p:grpSpPr>
          <p:sp>
            <p:nvSpPr>
              <p:cNvPr id="15" name="Freeform 3">
                <a:extLst>
                  <a:ext uri="{FF2B5EF4-FFF2-40B4-BE49-F238E27FC236}">
                    <a16:creationId xmlns:a16="http://schemas.microsoft.com/office/drawing/2014/main" id="{03500F08-0452-42CF-8D5F-D96F39F6FD1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Picture 4">
              <a:extLst>
                <a:ext uri="{FF2B5EF4-FFF2-40B4-BE49-F238E27FC236}">
                  <a16:creationId xmlns:a16="http://schemas.microsoft.com/office/drawing/2014/main" id="{D17980BF-7F54-467D-8E0D-93F0D6F9E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5" cy="4513063"/>
            </a:xfrm>
            <a:prstGeom prst="rect">
              <a:avLst/>
            </a:prstGeom>
          </p:spPr>
        </p:pic>
      </p:grpSp>
      <p:sp>
        <p:nvSpPr>
          <p:cNvPr id="3" name="フレーム 2">
            <a:extLst>
              <a:ext uri="{FF2B5EF4-FFF2-40B4-BE49-F238E27FC236}">
                <a16:creationId xmlns:a16="http://schemas.microsoft.com/office/drawing/2014/main" id="{D1575899-1B32-435C-A41A-5DAD7B92EC69}"/>
              </a:ext>
            </a:extLst>
          </p:cNvPr>
          <p:cNvSpPr/>
          <p:nvPr/>
        </p:nvSpPr>
        <p:spPr>
          <a:xfrm>
            <a:off x="1502488" y="2289777"/>
            <a:ext cx="7709159" cy="4111023"/>
          </a:xfrm>
          <a:prstGeom prst="frame">
            <a:avLst>
              <a:gd name="adj1" fmla="val 147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tx1"/>
              </a:solidFill>
            </a:endParaRPr>
          </a:p>
        </p:txBody>
      </p:sp>
      <p:sp>
        <p:nvSpPr>
          <p:cNvPr id="4" name="正方形/長方形 3">
            <a:extLst>
              <a:ext uri="{FF2B5EF4-FFF2-40B4-BE49-F238E27FC236}">
                <a16:creationId xmlns:a16="http://schemas.microsoft.com/office/drawing/2014/main" id="{4D76A8A0-3076-49B3-8859-7DF842236019}"/>
              </a:ext>
            </a:extLst>
          </p:cNvPr>
          <p:cNvSpPr/>
          <p:nvPr/>
        </p:nvSpPr>
        <p:spPr>
          <a:xfrm>
            <a:off x="-18063" y="3515431"/>
            <a:ext cx="2020586"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solidFill>
                <a:schemeClr val="accent5">
                  <a:lumMod val="75000"/>
                </a:schemeClr>
              </a:solidFill>
            </a:endParaRPr>
          </a:p>
        </p:txBody>
      </p:sp>
      <p:sp>
        <p:nvSpPr>
          <p:cNvPr id="5" name="正方形/長方形 4">
            <a:extLst>
              <a:ext uri="{FF2B5EF4-FFF2-40B4-BE49-F238E27FC236}">
                <a16:creationId xmlns:a16="http://schemas.microsoft.com/office/drawing/2014/main" id="{B4B35CA0-B4FD-47B2-ACBD-21CF2E6BC5B1}"/>
              </a:ext>
            </a:extLst>
          </p:cNvPr>
          <p:cNvSpPr/>
          <p:nvPr/>
        </p:nvSpPr>
        <p:spPr>
          <a:xfrm>
            <a:off x="8755017" y="3515431"/>
            <a:ext cx="1811383" cy="59301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80"/>
          </a:p>
        </p:txBody>
      </p:sp>
      <p:sp>
        <p:nvSpPr>
          <p:cNvPr id="6" name="テキスト ボックス 5">
            <a:extLst>
              <a:ext uri="{FF2B5EF4-FFF2-40B4-BE49-F238E27FC236}">
                <a16:creationId xmlns:a16="http://schemas.microsoft.com/office/drawing/2014/main" id="{A5A821D4-8077-48C1-9DAB-1424A8DBDEF6}"/>
              </a:ext>
            </a:extLst>
          </p:cNvPr>
          <p:cNvSpPr txBox="1"/>
          <p:nvPr/>
        </p:nvSpPr>
        <p:spPr>
          <a:xfrm>
            <a:off x="2450189" y="2664513"/>
            <a:ext cx="6166057" cy="1586203"/>
          </a:xfrm>
          <a:prstGeom prst="rect">
            <a:avLst/>
          </a:prstGeom>
          <a:noFill/>
        </p:spPr>
        <p:txBody>
          <a:bodyPr wrap="square" rtlCol="0">
            <a:spAutoFit/>
          </a:bodyPr>
          <a:lstStyle/>
          <a:p>
            <a:r>
              <a:rPr kumimoji="1" lang="ja-JP" altLang="en-US" sz="3236" dirty="0">
                <a:solidFill>
                  <a:srgbClr val="002060"/>
                </a:solidFill>
                <a:latin typeface="BIZ UDPゴシック" panose="020B0400000000000000" pitchFamily="50" charset="-128"/>
                <a:ea typeface="BIZ UDPゴシック" panose="020B0400000000000000" pitchFamily="50" charset="-128"/>
              </a:rPr>
              <a:t>本日はありがとうございました！</a:t>
            </a:r>
            <a:endParaRPr kumimoji="1" lang="en-US" altLang="ja-JP" sz="3236" dirty="0">
              <a:solidFill>
                <a:srgbClr val="002060"/>
              </a:solidFill>
              <a:latin typeface="BIZ UDPゴシック" panose="020B0400000000000000" pitchFamily="50" charset="-128"/>
              <a:ea typeface="BIZ UDPゴシック" panose="020B0400000000000000" pitchFamily="50" charset="-128"/>
            </a:endParaRPr>
          </a:p>
          <a:p>
            <a:endParaRPr kumimoji="1" lang="en-US" altLang="ja-JP" sz="3236" dirty="0">
              <a:solidFill>
                <a:schemeClr val="accent6">
                  <a:lumMod val="75000"/>
                </a:schemeClr>
              </a:solidFill>
              <a:latin typeface="BIZ UDPゴシック" panose="020B0400000000000000" pitchFamily="50" charset="-128"/>
              <a:ea typeface="BIZ UDPゴシック" panose="020B0400000000000000" pitchFamily="50" charset="-128"/>
            </a:endParaRPr>
          </a:p>
          <a:p>
            <a:endParaRPr kumimoji="1" lang="ja-JP" altLang="en-US" sz="3236"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CDC6E317-47E8-489E-8477-E7CB11F1A776}"/>
              </a:ext>
            </a:extLst>
          </p:cNvPr>
          <p:cNvSpPr txBox="1"/>
          <p:nvPr/>
        </p:nvSpPr>
        <p:spPr>
          <a:xfrm>
            <a:off x="2810327" y="3554384"/>
            <a:ext cx="6253585" cy="1088247"/>
          </a:xfrm>
          <a:prstGeom prst="rect">
            <a:avLst/>
          </a:prstGeom>
          <a:noFill/>
        </p:spPr>
        <p:txBody>
          <a:bodyPr wrap="square" rtlCol="0">
            <a:spAutoFit/>
          </a:bodyPr>
          <a:lstStyle/>
          <a:p>
            <a:r>
              <a:rPr kumimoji="1" lang="ja-JP" altLang="en-US" sz="3236" dirty="0">
                <a:solidFill>
                  <a:schemeClr val="accent5">
                    <a:lumMod val="75000"/>
                  </a:schemeClr>
                </a:solidFill>
              </a:rPr>
              <a:t>またお会いできますこと</a:t>
            </a:r>
            <a:endParaRPr kumimoji="1" lang="en-US" altLang="ja-JP" sz="3236" dirty="0">
              <a:solidFill>
                <a:schemeClr val="accent5">
                  <a:lumMod val="75000"/>
                </a:schemeClr>
              </a:solidFill>
            </a:endParaRPr>
          </a:p>
          <a:p>
            <a:r>
              <a:rPr kumimoji="1" lang="ja-JP" altLang="en-US" sz="3236" dirty="0">
                <a:solidFill>
                  <a:schemeClr val="accent5">
                    <a:lumMod val="75000"/>
                  </a:schemeClr>
                </a:solidFill>
              </a:rPr>
              <a:t>心から楽しみにしております</a:t>
            </a:r>
          </a:p>
        </p:txBody>
      </p:sp>
      <p:cxnSp>
        <p:nvCxnSpPr>
          <p:cNvPr id="9" name="直線コネクタ 8">
            <a:extLst>
              <a:ext uri="{FF2B5EF4-FFF2-40B4-BE49-F238E27FC236}">
                <a16:creationId xmlns:a16="http://schemas.microsoft.com/office/drawing/2014/main" id="{0202C66E-2177-445B-9F6A-B70C49AA420A}"/>
              </a:ext>
            </a:extLst>
          </p:cNvPr>
          <p:cNvCxnSpPr/>
          <p:nvPr/>
        </p:nvCxnSpPr>
        <p:spPr>
          <a:xfrm>
            <a:off x="1793320" y="4648200"/>
            <a:ext cx="6760337"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0FA6B6C-8885-4EC1-9910-4F1EB52EB553}"/>
              </a:ext>
            </a:extLst>
          </p:cNvPr>
          <p:cNvSpPr txBox="1"/>
          <p:nvPr/>
        </p:nvSpPr>
        <p:spPr>
          <a:xfrm>
            <a:off x="3149599" y="4967998"/>
            <a:ext cx="5914313" cy="1550553"/>
          </a:xfrm>
          <a:prstGeom prst="rect">
            <a:avLst/>
          </a:prstGeom>
          <a:noFill/>
        </p:spPr>
        <p:txBody>
          <a:bodyPr wrap="square" rtlCol="0">
            <a:spAutoFit/>
          </a:bodyPr>
          <a:lstStyle/>
          <a:p>
            <a:r>
              <a:rPr kumimoji="1" lang="en-US" altLang="ja-JP" sz="3236" dirty="0">
                <a:solidFill>
                  <a:schemeClr val="accent5">
                    <a:lumMod val="50000"/>
                  </a:schemeClr>
                </a:solidFill>
                <a:latin typeface="Angsana New" panose="02020603050405020304" pitchFamily="18" charset="-34"/>
                <a:cs typeface="Angsana New" panose="02020603050405020304" pitchFamily="18" charset="-34"/>
              </a:rPr>
              <a:t>Holistic Care Salon “Tia’s Balance”</a:t>
            </a: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　　トールペインター・神経反射療法士</a:t>
            </a:r>
            <a:endParaRPr kumimoji="1" lang="en-US" altLang="ja-JP" sz="2080" dirty="0">
              <a:solidFill>
                <a:schemeClr val="accent5">
                  <a:lumMod val="50000"/>
                </a:schemeClr>
              </a:solidFill>
              <a:latin typeface="BIZ UDP明朝 Medium" panose="02020500000000000000" pitchFamily="18" charset="-128"/>
              <a:ea typeface="BIZ UDP明朝 Medium" panose="02020500000000000000" pitchFamily="18" charset="-128"/>
            </a:endParaRPr>
          </a:p>
          <a:p>
            <a:r>
              <a:rPr kumimoji="1" lang="ja-JP" altLang="en-US" sz="2080" dirty="0">
                <a:solidFill>
                  <a:schemeClr val="accent5">
                    <a:lumMod val="50000"/>
                  </a:schemeClr>
                </a:solidFill>
                <a:latin typeface="BIZ UDP明朝 Medium" panose="02020500000000000000" pitchFamily="18" charset="-128"/>
                <a:ea typeface="BIZ UDP明朝 Medium" panose="02020500000000000000" pitchFamily="18" charset="-128"/>
              </a:rPr>
              <a:t>　　国吉明子　</a:t>
            </a:r>
            <a:r>
              <a:rPr kumimoji="1" lang="en-US" altLang="ja-JP" sz="2000" dirty="0">
                <a:solidFill>
                  <a:schemeClr val="accent5">
                    <a:lumMod val="50000"/>
                  </a:schemeClr>
                </a:solidFill>
                <a:latin typeface="BIZ UDP明朝 Medium" panose="02020500000000000000" pitchFamily="18" charset="-128"/>
                <a:ea typeface="BIZ UDP明朝 Medium" panose="02020500000000000000" pitchFamily="18" charset="-128"/>
              </a:rPr>
              <a:t>https://tiasbalance.com</a:t>
            </a:r>
          </a:p>
          <a:p>
            <a:endParaRPr kumimoji="1" lang="ja-JP" altLang="en-US" sz="2080" dirty="0"/>
          </a:p>
        </p:txBody>
      </p:sp>
      <p:pic>
        <p:nvPicPr>
          <p:cNvPr id="16" name="図 15" descr="花瓶にさした花&#10;&#10;自動的に生成された説明">
            <a:extLst>
              <a:ext uri="{FF2B5EF4-FFF2-40B4-BE49-F238E27FC236}">
                <a16:creationId xmlns:a16="http://schemas.microsoft.com/office/drawing/2014/main" id="{38A2B533-086D-497D-BDE1-EEC2B3957315}"/>
              </a:ext>
            </a:extLst>
          </p:cNvPr>
          <p:cNvPicPr>
            <a:picLocks noChangeAspect="1"/>
          </p:cNvPicPr>
          <p:nvPr/>
        </p:nvPicPr>
        <p:blipFill rotWithShape="1">
          <a:blip r:embed="rId4">
            <a:extLst>
              <a:ext uri="{28A0092B-C50C-407E-A947-70E740481C1C}">
                <a14:useLocalDpi xmlns:a14="http://schemas.microsoft.com/office/drawing/2010/main" val="0"/>
              </a:ext>
            </a:extLst>
          </a:blip>
          <a:srcRect r="47804" b="32054"/>
          <a:stretch/>
        </p:blipFill>
        <p:spPr>
          <a:xfrm>
            <a:off x="262720" y="720833"/>
            <a:ext cx="3674032" cy="3586967"/>
          </a:xfrm>
          <a:prstGeom prst="rect">
            <a:avLst/>
          </a:prstGeom>
        </p:spPr>
      </p:pic>
      <p:pic>
        <p:nvPicPr>
          <p:cNvPr id="18" name="図 17" descr="QR コード&#10;&#10;自動的に生成された説明">
            <a:extLst>
              <a:ext uri="{FF2B5EF4-FFF2-40B4-BE49-F238E27FC236}">
                <a16:creationId xmlns:a16="http://schemas.microsoft.com/office/drawing/2014/main" id="{02447FFF-77D2-4584-B61B-8585A2490E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7956" y="6414996"/>
            <a:ext cx="1006283" cy="1006283"/>
          </a:xfrm>
          <a:prstGeom prst="rect">
            <a:avLst/>
          </a:prstGeom>
        </p:spPr>
      </p:pic>
      <p:pic>
        <p:nvPicPr>
          <p:cNvPr id="20" name="図 19" descr="QR コード&#10;&#10;自動的に生成された説明">
            <a:extLst>
              <a:ext uri="{FF2B5EF4-FFF2-40B4-BE49-F238E27FC236}">
                <a16:creationId xmlns:a16="http://schemas.microsoft.com/office/drawing/2014/main" id="{088404FA-7276-4B80-BF84-349BC469B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9678" y="6439753"/>
            <a:ext cx="1006284" cy="1006284"/>
          </a:xfrm>
          <a:prstGeom prst="rect">
            <a:avLst/>
          </a:prstGeom>
        </p:spPr>
      </p:pic>
      <p:pic>
        <p:nvPicPr>
          <p:cNvPr id="22" name="図 21" descr="アイコン が含まれている画像&#10;&#10;自動的に生成された説明">
            <a:extLst>
              <a:ext uri="{FF2B5EF4-FFF2-40B4-BE49-F238E27FC236}">
                <a16:creationId xmlns:a16="http://schemas.microsoft.com/office/drawing/2014/main" id="{64B9FC52-E9F0-40F6-A9C7-4D5DA33869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4932" y="6457951"/>
            <a:ext cx="1006284" cy="1006284"/>
          </a:xfrm>
          <a:prstGeom prst="rect">
            <a:avLst/>
          </a:prstGeom>
        </p:spPr>
      </p:pic>
      <p:sp>
        <p:nvSpPr>
          <p:cNvPr id="24" name="テキスト ボックス 23">
            <a:extLst>
              <a:ext uri="{FF2B5EF4-FFF2-40B4-BE49-F238E27FC236}">
                <a16:creationId xmlns:a16="http://schemas.microsoft.com/office/drawing/2014/main" id="{AC80A3FE-CF34-4F4F-AFD4-6D7988FE175E}"/>
              </a:ext>
            </a:extLst>
          </p:cNvPr>
          <p:cNvSpPr txBox="1"/>
          <p:nvPr/>
        </p:nvSpPr>
        <p:spPr>
          <a:xfrm>
            <a:off x="1913184" y="7547679"/>
            <a:ext cx="2669409" cy="320088"/>
          </a:xfrm>
          <a:prstGeom prst="rect">
            <a:avLst/>
          </a:prstGeom>
          <a:noFill/>
        </p:spPr>
        <p:txBody>
          <a:bodyPr wrap="square">
            <a:spAutoFit/>
          </a:bodyPr>
          <a:lstStyle/>
          <a:p>
            <a:pPr>
              <a:lnSpc>
                <a:spcPct val="90000"/>
              </a:lnSpc>
              <a:spcBef>
                <a:spcPts val="1000"/>
              </a:spcBef>
            </a:pPr>
            <a:r>
              <a:rPr lang="en-US" altLang="ja-JP" sz="1600" kern="1200" dirty="0">
                <a:solidFill>
                  <a:schemeClr val="accent3">
                    <a:lumMod val="50000"/>
                  </a:schemeClr>
                </a:solidFill>
                <a:effectLst/>
                <a:latin typeface="メイリオ" panose="020B0604030504040204" pitchFamily="50" charset="-128"/>
                <a:ea typeface="ＭＳ Ｐゴシック" panose="020B0600070205080204" pitchFamily="50" charset="-128"/>
                <a:cs typeface="Times New Roman" panose="02020603050405020304" pitchFamily="18" charset="0"/>
              </a:rPr>
              <a:t>https://lin.ee/QzuUdVr</a:t>
            </a:r>
            <a:endParaRPr lang="ja-JP" altLang="ja-JP" sz="1600" dirty="0">
              <a:solidFill>
                <a:schemeClr val="accent3">
                  <a:lumMod val="50000"/>
                </a:schemeClr>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6" name="テキスト ボックス 25">
            <a:extLst>
              <a:ext uri="{FF2B5EF4-FFF2-40B4-BE49-F238E27FC236}">
                <a16:creationId xmlns:a16="http://schemas.microsoft.com/office/drawing/2014/main" id="{F66F9F99-3BF1-458F-9823-1FF5461FDF01}"/>
              </a:ext>
            </a:extLst>
          </p:cNvPr>
          <p:cNvSpPr txBox="1"/>
          <p:nvPr/>
        </p:nvSpPr>
        <p:spPr>
          <a:xfrm>
            <a:off x="6959600" y="7491128"/>
            <a:ext cx="3124200" cy="369332"/>
          </a:xfrm>
          <a:prstGeom prst="rect">
            <a:avLst/>
          </a:prstGeom>
          <a:noFill/>
        </p:spPr>
        <p:txBody>
          <a:bodyPr wrap="square">
            <a:spAutoFit/>
          </a:bodyPr>
          <a:lstStyle/>
          <a:p>
            <a:r>
              <a:rPr lang="en-US" altLang="ja-JP" dirty="0"/>
              <a:t>https://tiasbalance.com/blog</a:t>
            </a:r>
            <a:endParaRPr lang="ja-JP" altLang="en-US" dirty="0"/>
          </a:p>
        </p:txBody>
      </p:sp>
      <p:sp>
        <p:nvSpPr>
          <p:cNvPr id="27" name="テキスト ボックス 26">
            <a:extLst>
              <a:ext uri="{FF2B5EF4-FFF2-40B4-BE49-F238E27FC236}">
                <a16:creationId xmlns:a16="http://schemas.microsoft.com/office/drawing/2014/main" id="{6C9F71E6-0EB0-4D2F-AC7F-15F80F26EAFD}"/>
              </a:ext>
            </a:extLst>
          </p:cNvPr>
          <p:cNvSpPr txBox="1"/>
          <p:nvPr/>
        </p:nvSpPr>
        <p:spPr>
          <a:xfrm>
            <a:off x="4816665" y="7492189"/>
            <a:ext cx="1908863" cy="369332"/>
          </a:xfrm>
          <a:prstGeom prst="rect">
            <a:avLst/>
          </a:prstGeom>
          <a:noFill/>
        </p:spPr>
        <p:txBody>
          <a:bodyPr wrap="square" rtlCol="0">
            <a:spAutoFit/>
          </a:bodyPr>
          <a:lstStyle/>
          <a:p>
            <a:r>
              <a:rPr kumimoji="1" lang="en-US" altLang="ja-JP" dirty="0"/>
              <a:t>LP</a:t>
            </a:r>
            <a:r>
              <a:rPr kumimoji="1" lang="ja-JP" altLang="en-US" dirty="0"/>
              <a:t>（</a:t>
            </a:r>
            <a:r>
              <a:rPr kumimoji="1" lang="en-US" altLang="ja-JP" dirty="0"/>
              <a:t>Landing Page</a:t>
            </a:r>
            <a:r>
              <a:rPr kumimoji="1" lang="ja-JP" altLang="en-US" dirty="0"/>
              <a:t>）</a:t>
            </a:r>
          </a:p>
        </p:txBody>
      </p:sp>
      <p:cxnSp>
        <p:nvCxnSpPr>
          <p:cNvPr id="29" name="直線矢印コネクタ 28">
            <a:extLst>
              <a:ext uri="{FF2B5EF4-FFF2-40B4-BE49-F238E27FC236}">
                <a16:creationId xmlns:a16="http://schemas.microsoft.com/office/drawing/2014/main" id="{16726F06-5CC9-467F-A1D6-A2A43A4AFA51}"/>
              </a:ext>
            </a:extLst>
          </p:cNvPr>
          <p:cNvCxnSpPr/>
          <p:nvPr/>
        </p:nvCxnSpPr>
        <p:spPr>
          <a:xfrm flipV="1">
            <a:off x="1793320" y="6961093"/>
            <a:ext cx="1017007" cy="125507"/>
          </a:xfrm>
          <a:prstGeom prst="straightConnector1">
            <a:avLst/>
          </a:prstGeom>
          <a:ln w="5715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CD5E2602-E1FA-4710-BF84-731043465A59}"/>
              </a:ext>
            </a:extLst>
          </p:cNvPr>
          <p:cNvSpPr txBox="1"/>
          <p:nvPr/>
        </p:nvSpPr>
        <p:spPr>
          <a:xfrm>
            <a:off x="616656" y="6457951"/>
            <a:ext cx="1296528" cy="1200329"/>
          </a:xfrm>
          <a:prstGeom prst="rect">
            <a:avLst/>
          </a:prstGeom>
          <a:noFill/>
        </p:spPr>
        <p:txBody>
          <a:bodyPr wrap="square" rtlCol="0">
            <a:spAutoFit/>
          </a:bodyPr>
          <a:lstStyle/>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詳細は</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こちらから</a:t>
            </a:r>
            <a:endPar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endParaRPr>
          </a:p>
          <a:p>
            <a:r>
              <a:rPr kumimoji="1" lang="en-US" altLang="ja-JP" dirty="0">
                <a:solidFill>
                  <a:schemeClr val="accent5">
                    <a:lumMod val="75000"/>
                  </a:schemeClr>
                </a:solidFill>
                <a:latin typeface="BIZ UDPゴシック" panose="020B0400000000000000" pitchFamily="50" charset="-128"/>
                <a:ea typeface="BIZ UDPゴシック" panose="020B0400000000000000" pitchFamily="50" charset="-128"/>
              </a:rPr>
              <a:t>LINE</a:t>
            </a:r>
            <a:r>
              <a:rPr kumimoji="1" lang="ja-JP" altLang="en-US" dirty="0">
                <a:solidFill>
                  <a:schemeClr val="accent5">
                    <a:lumMod val="75000"/>
                  </a:schemeClr>
                </a:solidFill>
                <a:latin typeface="BIZ UDPゴシック" panose="020B0400000000000000" pitchFamily="50" charset="-128"/>
                <a:ea typeface="BIZ UDPゴシック" panose="020B0400000000000000" pitchFamily="50" charset="-128"/>
              </a:rPr>
              <a:t>登録よろしく❣</a:t>
            </a:r>
          </a:p>
        </p:txBody>
      </p:sp>
    </p:spTree>
    <p:extLst>
      <p:ext uri="{BB962C8B-B14F-4D97-AF65-F5344CB8AC3E}">
        <p14:creationId xmlns:p14="http://schemas.microsoft.com/office/powerpoint/2010/main" val="30367229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1371600"/>
            <a:ext cx="4180274" cy="3135206"/>
          </a:xfrm>
          <a:prstGeom prst="rect">
            <a:avLst/>
          </a:prstGeom>
        </p:spPr>
      </p:pic>
      <p:sp>
        <p:nvSpPr>
          <p:cNvPr id="2" name="テキスト ボックス 1">
            <a:extLst>
              <a:ext uri="{FF2B5EF4-FFF2-40B4-BE49-F238E27FC236}">
                <a16:creationId xmlns:a16="http://schemas.microsoft.com/office/drawing/2014/main" id="{12636A26-2F05-4041-AE9D-46A370BDB8DB}"/>
              </a:ext>
            </a:extLst>
          </p:cNvPr>
          <p:cNvSpPr txBox="1"/>
          <p:nvPr/>
        </p:nvSpPr>
        <p:spPr>
          <a:xfrm>
            <a:off x="4978400" y="990600"/>
            <a:ext cx="5105400" cy="1477328"/>
          </a:xfrm>
          <a:prstGeom prst="rect">
            <a:avLst/>
          </a:prstGeom>
          <a:noFill/>
        </p:spPr>
        <p:txBody>
          <a:bodyPr wrap="square" rtlCol="0">
            <a:spAutoFit/>
          </a:bodyPr>
          <a:lstStyle/>
          <a:p>
            <a:r>
              <a:rPr kumimoji="1" lang="ja-JP" altLang="en-US" dirty="0"/>
              <a:t>人差し指を横に眉毛の場所に置きます。</a:t>
            </a:r>
            <a:endParaRPr kumimoji="1" lang="en-US" altLang="ja-JP" dirty="0"/>
          </a:p>
          <a:p>
            <a:r>
              <a:rPr kumimoji="1" lang="ja-JP" altLang="en-US" dirty="0"/>
              <a:t>眉毛の筋肉を動かすことなくめのまぶたを上下に動かす練習です。</a:t>
            </a:r>
            <a:endParaRPr kumimoji="1" lang="en-US" altLang="ja-JP" dirty="0"/>
          </a:p>
          <a:p>
            <a:r>
              <a:rPr kumimoji="1" lang="ja-JP" altLang="en-US" dirty="0"/>
              <a:t>ゆっくりと上へ下へまぶたを動かします。５回繰り返します。</a:t>
            </a:r>
          </a:p>
        </p:txBody>
      </p:sp>
      <p:pic>
        <p:nvPicPr>
          <p:cNvPr id="6" name="図 5" descr="アイコン が含まれている画像&#10;&#10;自動的に生成された説明">
            <a:extLst>
              <a:ext uri="{FF2B5EF4-FFF2-40B4-BE49-F238E27FC236}">
                <a16:creationId xmlns:a16="http://schemas.microsoft.com/office/drawing/2014/main" id="{40B5762E-502C-436B-8543-360E1BB5B6FE}"/>
              </a:ext>
            </a:extLst>
          </p:cNvPr>
          <p:cNvPicPr>
            <a:picLocks noChangeAspect="1"/>
          </p:cNvPicPr>
          <p:nvPr/>
        </p:nvPicPr>
        <p:blipFill rotWithShape="1">
          <a:blip r:embed="rId3">
            <a:extLst>
              <a:ext uri="{28A0092B-C50C-407E-A947-70E740481C1C}">
                <a14:useLocalDpi xmlns:a14="http://schemas.microsoft.com/office/drawing/2010/main" val="0"/>
              </a:ext>
            </a:extLst>
          </a:blip>
          <a:srcRect l="21875" t="50962" r="65865" b="19230"/>
          <a:stretch/>
        </p:blipFill>
        <p:spPr>
          <a:xfrm rot="15793137">
            <a:off x="2105500" y="-734882"/>
            <a:ext cx="1718374" cy="4465366"/>
          </a:xfrm>
          <a:prstGeom prst="rect">
            <a:avLst/>
          </a:prstGeom>
        </p:spPr>
      </p:pic>
    </p:spTree>
    <p:extLst>
      <p:ext uri="{BB962C8B-B14F-4D97-AF65-F5344CB8AC3E}">
        <p14:creationId xmlns:p14="http://schemas.microsoft.com/office/powerpoint/2010/main" val="13619288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2DDF1468-32EE-4A1D-9ECE-E8F1955A6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988" y="-813519"/>
            <a:ext cx="8812188" cy="8788987"/>
          </a:xfrm>
          <a:prstGeom prst="rect">
            <a:avLst/>
          </a:prstGeom>
        </p:spPr>
      </p:pic>
      <p:sp>
        <p:nvSpPr>
          <p:cNvPr id="2" name="テキスト ボックス 1">
            <a:extLst>
              <a:ext uri="{FF2B5EF4-FFF2-40B4-BE49-F238E27FC236}">
                <a16:creationId xmlns:a16="http://schemas.microsoft.com/office/drawing/2014/main" id="{0568342A-3E78-4C5D-B2FB-300C188B47B0}"/>
              </a:ext>
            </a:extLst>
          </p:cNvPr>
          <p:cNvSpPr txBox="1"/>
          <p:nvPr/>
        </p:nvSpPr>
        <p:spPr>
          <a:xfrm>
            <a:off x="141242" y="7447248"/>
            <a:ext cx="2177972"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
        <p:nvSpPr>
          <p:cNvPr id="4" name="矢印: 上カーブ 3">
            <a:extLst>
              <a:ext uri="{FF2B5EF4-FFF2-40B4-BE49-F238E27FC236}">
                <a16:creationId xmlns:a16="http://schemas.microsoft.com/office/drawing/2014/main" id="{50F9A30E-8AD2-4B40-8D09-7216A605B656}"/>
              </a:ext>
            </a:extLst>
          </p:cNvPr>
          <p:cNvSpPr/>
          <p:nvPr/>
        </p:nvSpPr>
        <p:spPr>
          <a:xfrm rot="19232339">
            <a:off x="2288591" y="4865343"/>
            <a:ext cx="1583713" cy="368100"/>
          </a:xfrm>
          <a:prstGeom prst="curvedUpArrow">
            <a:avLst>
              <a:gd name="adj1" fmla="val 0"/>
              <a:gd name="adj2" fmla="val 87500"/>
              <a:gd name="adj3" fmla="val 408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矢印: 右 4">
            <a:extLst>
              <a:ext uri="{FF2B5EF4-FFF2-40B4-BE49-F238E27FC236}">
                <a16:creationId xmlns:a16="http://schemas.microsoft.com/office/drawing/2014/main" id="{DCBA7E67-4D3B-45C9-88B6-B1A9483AA513}"/>
              </a:ext>
            </a:extLst>
          </p:cNvPr>
          <p:cNvSpPr/>
          <p:nvPr/>
        </p:nvSpPr>
        <p:spPr>
          <a:xfrm>
            <a:off x="2665780" y="3733800"/>
            <a:ext cx="1143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39AC464D-D378-439F-B1BB-8EC77F75C8E8}"/>
              </a:ext>
            </a:extLst>
          </p:cNvPr>
          <p:cNvSpPr/>
          <p:nvPr/>
        </p:nvSpPr>
        <p:spPr>
          <a:xfrm rot="19954237">
            <a:off x="2688969" y="4300728"/>
            <a:ext cx="1143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上 9">
            <a:extLst>
              <a:ext uri="{FF2B5EF4-FFF2-40B4-BE49-F238E27FC236}">
                <a16:creationId xmlns:a16="http://schemas.microsoft.com/office/drawing/2014/main" id="{54E00B8D-47BE-4802-A4AA-2CC7E5ACDE95}"/>
              </a:ext>
            </a:extLst>
          </p:cNvPr>
          <p:cNvSpPr/>
          <p:nvPr/>
        </p:nvSpPr>
        <p:spPr>
          <a:xfrm>
            <a:off x="711200" y="2869692"/>
            <a:ext cx="228600"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1EF4FC0D-EEB3-4D8F-84AC-54FB3A2E7A00}"/>
              </a:ext>
            </a:extLst>
          </p:cNvPr>
          <p:cNvSpPr/>
          <p:nvPr/>
        </p:nvSpPr>
        <p:spPr>
          <a:xfrm>
            <a:off x="2688971" y="2641092"/>
            <a:ext cx="1143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D712BA0-2A3C-4424-93D7-957D1536B695}"/>
              </a:ext>
            </a:extLst>
          </p:cNvPr>
          <p:cNvSpPr txBox="1"/>
          <p:nvPr/>
        </p:nvSpPr>
        <p:spPr>
          <a:xfrm>
            <a:off x="4521200" y="533400"/>
            <a:ext cx="6121400" cy="830997"/>
          </a:xfrm>
          <a:prstGeom prst="rect">
            <a:avLst/>
          </a:prstGeom>
          <a:noFill/>
        </p:spPr>
        <p:txBody>
          <a:bodyPr wrap="square">
            <a:spAutoFit/>
          </a:bodyPr>
          <a:lstStyle/>
          <a:p>
            <a:r>
              <a:rPr kumimoji="1" lang="en-US" altLang="ja-JP" sz="4800" dirty="0">
                <a:solidFill>
                  <a:srgbClr val="0070C0"/>
                </a:solidFill>
                <a:latin typeface="BIZ UDPゴシック" panose="020B0400000000000000" pitchFamily="50" charset="-128"/>
                <a:ea typeface="BIZ UDPゴシック" panose="020B0400000000000000" pitchFamily="50" charset="-128"/>
              </a:rPr>
              <a:t>【</a:t>
            </a:r>
            <a:r>
              <a:rPr kumimoji="1" lang="ja-JP" altLang="en-US" sz="4800" dirty="0">
                <a:solidFill>
                  <a:srgbClr val="0070C0"/>
                </a:solidFill>
                <a:latin typeface="BIZ UDPゴシック" panose="020B0400000000000000" pitchFamily="50" charset="-128"/>
                <a:ea typeface="BIZ UDPゴシック" panose="020B0400000000000000" pitchFamily="50" charset="-128"/>
              </a:rPr>
              <a:t>ウォーミングアップ</a:t>
            </a:r>
            <a:r>
              <a:rPr kumimoji="1" lang="en-US" altLang="ja-JP" sz="4800" dirty="0">
                <a:solidFill>
                  <a:srgbClr val="0070C0"/>
                </a:solidFill>
                <a:latin typeface="BIZ UDPゴシック" panose="020B0400000000000000" pitchFamily="50" charset="-128"/>
                <a:ea typeface="BIZ UDPゴシック" panose="020B0400000000000000" pitchFamily="50" charset="-128"/>
              </a:rPr>
              <a:t>】</a:t>
            </a:r>
            <a:endParaRPr kumimoji="1" lang="ja-JP" altLang="en-US" sz="4800" dirty="0">
              <a:solidFill>
                <a:srgbClr val="0070C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71697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シャツ, 帽子, カップ が含まれている画像&#10;&#10;自動的に生成された説明">
            <a:extLst>
              <a:ext uri="{FF2B5EF4-FFF2-40B4-BE49-F238E27FC236}">
                <a16:creationId xmlns:a16="http://schemas.microsoft.com/office/drawing/2014/main" id="{7CDB7584-6E07-4851-9C86-0B56674E5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5306"/>
            <a:ext cx="4956981" cy="4914188"/>
          </a:xfrm>
          <a:prstGeom prst="rect">
            <a:avLst/>
          </a:prstGeom>
        </p:spPr>
      </p:pic>
      <p:sp>
        <p:nvSpPr>
          <p:cNvPr id="7" name="テキスト ボックス 6">
            <a:extLst>
              <a:ext uri="{FF2B5EF4-FFF2-40B4-BE49-F238E27FC236}">
                <a16:creationId xmlns:a16="http://schemas.microsoft.com/office/drawing/2014/main" id="{D8E99D87-D0C5-4044-B67D-4DD2289540A1}"/>
              </a:ext>
            </a:extLst>
          </p:cNvPr>
          <p:cNvSpPr txBox="1"/>
          <p:nvPr/>
        </p:nvSpPr>
        <p:spPr>
          <a:xfrm>
            <a:off x="177800" y="7284305"/>
            <a:ext cx="1752600"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sp>
        <p:nvSpPr>
          <p:cNvPr id="3" name="矢印: 上 2">
            <a:extLst>
              <a:ext uri="{FF2B5EF4-FFF2-40B4-BE49-F238E27FC236}">
                <a16:creationId xmlns:a16="http://schemas.microsoft.com/office/drawing/2014/main" id="{495A283B-C92F-4E6B-861B-89D81016D31E}"/>
              </a:ext>
            </a:extLst>
          </p:cNvPr>
          <p:cNvSpPr/>
          <p:nvPr/>
        </p:nvSpPr>
        <p:spPr>
          <a:xfrm>
            <a:off x="2159000" y="2590800"/>
            <a:ext cx="3048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668292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雨, 光 が含まれている画像&#10;&#10;自動的に生成された説明">
            <a:extLst>
              <a:ext uri="{FF2B5EF4-FFF2-40B4-BE49-F238E27FC236}">
                <a16:creationId xmlns:a16="http://schemas.microsoft.com/office/drawing/2014/main" id="{4450CD39-AE26-4855-8542-3E8E6689B2B9}"/>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25400" y="1676400"/>
            <a:ext cx="5943600" cy="4610100"/>
          </a:xfrm>
          <a:prstGeom prst="rect">
            <a:avLst/>
          </a:prstGeom>
        </p:spPr>
      </p:pic>
      <p:pic>
        <p:nvPicPr>
          <p:cNvPr id="6" name="図 5" descr="アイコン&#10;&#10;自動的に生成された説明">
            <a:extLst>
              <a:ext uri="{FF2B5EF4-FFF2-40B4-BE49-F238E27FC236}">
                <a16:creationId xmlns:a16="http://schemas.microsoft.com/office/drawing/2014/main" id="{7B380519-7B9B-442F-BF4F-C4FAA0A94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200" y="3200400"/>
            <a:ext cx="4495800" cy="4495800"/>
          </a:xfrm>
          <a:prstGeom prst="rect">
            <a:avLst/>
          </a:prstGeom>
        </p:spPr>
      </p:pic>
    </p:spTree>
    <p:extLst>
      <p:ext uri="{BB962C8B-B14F-4D97-AF65-F5344CB8AC3E}">
        <p14:creationId xmlns:p14="http://schemas.microsoft.com/office/powerpoint/2010/main" val="42008585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シャツ, 帽子, カップ が含まれている画像&#10;&#10;自動的に生成された説明">
            <a:extLst>
              <a:ext uri="{FF2B5EF4-FFF2-40B4-BE49-F238E27FC236}">
                <a16:creationId xmlns:a16="http://schemas.microsoft.com/office/drawing/2014/main" id="{7CDB7584-6E07-4851-9C86-0B56674E5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5306"/>
            <a:ext cx="4956981" cy="4914188"/>
          </a:xfrm>
          <a:prstGeom prst="rect">
            <a:avLst/>
          </a:prstGeom>
        </p:spPr>
      </p:pic>
      <p:sp>
        <p:nvSpPr>
          <p:cNvPr id="7" name="テキスト ボックス 6">
            <a:extLst>
              <a:ext uri="{FF2B5EF4-FFF2-40B4-BE49-F238E27FC236}">
                <a16:creationId xmlns:a16="http://schemas.microsoft.com/office/drawing/2014/main" id="{D8E99D87-D0C5-4044-B67D-4DD2289540A1}"/>
              </a:ext>
            </a:extLst>
          </p:cNvPr>
          <p:cNvSpPr txBox="1"/>
          <p:nvPr/>
        </p:nvSpPr>
        <p:spPr>
          <a:xfrm>
            <a:off x="177800" y="7284305"/>
            <a:ext cx="1752600"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pic>
        <p:nvPicPr>
          <p:cNvPr id="9" name="図 8">
            <a:extLst>
              <a:ext uri="{FF2B5EF4-FFF2-40B4-BE49-F238E27FC236}">
                <a16:creationId xmlns:a16="http://schemas.microsoft.com/office/drawing/2014/main" id="{829FDCCE-23F9-435C-9D9B-46DAE94B8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600" y="1143000"/>
            <a:ext cx="3290214" cy="2438400"/>
          </a:xfrm>
          <a:prstGeom prst="rect">
            <a:avLst/>
          </a:prstGeom>
        </p:spPr>
      </p:pic>
      <p:pic>
        <p:nvPicPr>
          <p:cNvPr id="11" name="図 10">
            <a:extLst>
              <a:ext uri="{FF2B5EF4-FFF2-40B4-BE49-F238E27FC236}">
                <a16:creationId xmlns:a16="http://schemas.microsoft.com/office/drawing/2014/main" id="{EC8C6BA1-DE72-4F6A-BCAD-56A52F77BE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6000" y="152400"/>
            <a:ext cx="4769104" cy="3534415"/>
          </a:xfrm>
          <a:prstGeom prst="rect">
            <a:avLst/>
          </a:prstGeom>
        </p:spPr>
      </p:pic>
      <p:pic>
        <p:nvPicPr>
          <p:cNvPr id="13" name="図 12" descr="アイコン&#10;&#10;自動的に生成された説明">
            <a:extLst>
              <a:ext uri="{FF2B5EF4-FFF2-40B4-BE49-F238E27FC236}">
                <a16:creationId xmlns:a16="http://schemas.microsoft.com/office/drawing/2014/main" id="{4A3D0961-A4A9-43B2-B6C7-E0D1ECBFCD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5600" y="3223105"/>
            <a:ext cx="4495800" cy="4495800"/>
          </a:xfrm>
          <a:prstGeom prst="rect">
            <a:avLst/>
          </a:prstGeom>
        </p:spPr>
      </p:pic>
    </p:spTree>
    <p:extLst>
      <p:ext uri="{BB962C8B-B14F-4D97-AF65-F5344CB8AC3E}">
        <p14:creationId xmlns:p14="http://schemas.microsoft.com/office/powerpoint/2010/main" val="7299395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C46DDEF-81D1-40C3-954F-F74A28B7584D}"/>
              </a:ext>
            </a:extLst>
          </p:cNvPr>
          <p:cNvPicPr>
            <a:picLocks noChangeAspect="1"/>
          </p:cNvPicPr>
          <p:nvPr/>
        </p:nvPicPr>
        <p:blipFill rotWithShape="1">
          <a:blip r:embed="rId2"/>
          <a:srcRect l="48438"/>
          <a:stretch/>
        </p:blipFill>
        <p:spPr>
          <a:xfrm>
            <a:off x="-127000" y="3810"/>
            <a:ext cx="5024835" cy="7308851"/>
          </a:xfrm>
          <a:prstGeom prst="rect">
            <a:avLst/>
          </a:prstGeom>
        </p:spPr>
      </p:pic>
      <p:sp>
        <p:nvSpPr>
          <p:cNvPr id="3" name="円弧 2">
            <a:extLst>
              <a:ext uri="{FF2B5EF4-FFF2-40B4-BE49-F238E27FC236}">
                <a16:creationId xmlns:a16="http://schemas.microsoft.com/office/drawing/2014/main" id="{2C854749-FC6B-430A-B8A5-9DED0422BCFA}"/>
              </a:ext>
            </a:extLst>
          </p:cNvPr>
          <p:cNvSpPr/>
          <p:nvPr/>
        </p:nvSpPr>
        <p:spPr>
          <a:xfrm rot="8120866">
            <a:off x="1138315" y="2486620"/>
            <a:ext cx="2494203" cy="2571220"/>
          </a:xfrm>
          <a:prstGeom prst="arc">
            <a:avLst>
              <a:gd name="adj1" fmla="val 14396661"/>
              <a:gd name="adj2" fmla="val 2108473"/>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41AA7DFA-D4F9-4CC1-9C84-702CF57649DB}"/>
              </a:ext>
            </a:extLst>
          </p:cNvPr>
          <p:cNvCxnSpPr>
            <a:cxnSpLocks/>
          </p:cNvCxnSpPr>
          <p:nvPr/>
        </p:nvCxnSpPr>
        <p:spPr>
          <a:xfrm flipH="1" flipV="1">
            <a:off x="3538956" y="4568192"/>
            <a:ext cx="679526" cy="1375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B5EA03FB-9064-4629-BC0D-16416455551D}"/>
              </a:ext>
            </a:extLst>
          </p:cNvPr>
          <p:cNvSpPr txBox="1"/>
          <p:nvPr/>
        </p:nvSpPr>
        <p:spPr>
          <a:xfrm>
            <a:off x="3538956" y="5943600"/>
            <a:ext cx="2209800" cy="369332"/>
          </a:xfrm>
          <a:prstGeom prst="rect">
            <a:avLst/>
          </a:prstGeom>
          <a:noFill/>
        </p:spPr>
        <p:txBody>
          <a:bodyPr wrap="square" rtlCol="0">
            <a:spAutoFit/>
          </a:bodyPr>
          <a:lstStyle/>
          <a:p>
            <a:r>
              <a:rPr kumimoji="1" lang="ja-JP" altLang="en-US" b="1" dirty="0">
                <a:solidFill>
                  <a:schemeClr val="accent1">
                    <a:lumMod val="50000"/>
                  </a:schemeClr>
                </a:solidFill>
                <a:latin typeface="+mn-ea"/>
              </a:rPr>
              <a:t>後頭骨際</a:t>
            </a:r>
          </a:p>
        </p:txBody>
      </p:sp>
      <p:sp>
        <p:nvSpPr>
          <p:cNvPr id="13" name="楕円 12">
            <a:extLst>
              <a:ext uri="{FF2B5EF4-FFF2-40B4-BE49-F238E27FC236}">
                <a16:creationId xmlns:a16="http://schemas.microsoft.com/office/drawing/2014/main" id="{0055F288-484C-43A5-8061-795E69E3E763}"/>
              </a:ext>
            </a:extLst>
          </p:cNvPr>
          <p:cNvSpPr/>
          <p:nvPr/>
        </p:nvSpPr>
        <p:spPr>
          <a:xfrm>
            <a:off x="3160674" y="47244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19EC2718-4DC8-45B9-A6D7-54C111F4B4F8}"/>
              </a:ext>
            </a:extLst>
          </p:cNvPr>
          <p:cNvSpPr/>
          <p:nvPr/>
        </p:nvSpPr>
        <p:spPr>
          <a:xfrm>
            <a:off x="2712542" y="494919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718EC142-CADF-4BDF-9B60-A316ADC70CBC}"/>
              </a:ext>
            </a:extLst>
          </p:cNvPr>
          <p:cNvSpPr/>
          <p:nvPr/>
        </p:nvSpPr>
        <p:spPr>
          <a:xfrm>
            <a:off x="1525092" y="47244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42A1E9FE-B60F-45B4-AA2E-0F6E131111E4}"/>
              </a:ext>
            </a:extLst>
          </p:cNvPr>
          <p:cNvSpPr/>
          <p:nvPr/>
        </p:nvSpPr>
        <p:spPr>
          <a:xfrm>
            <a:off x="2035810" y="49530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0E1DBB72-92C8-4AA1-9804-CE1988CA0D9B}"/>
              </a:ext>
            </a:extLst>
          </p:cNvPr>
          <p:cNvSpPr/>
          <p:nvPr/>
        </p:nvSpPr>
        <p:spPr>
          <a:xfrm>
            <a:off x="2238355" y="5253565"/>
            <a:ext cx="474187" cy="1749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9114C63-75B8-4228-BB8B-2655444EDEBF}"/>
              </a:ext>
            </a:extLst>
          </p:cNvPr>
          <p:cNvSpPr txBox="1"/>
          <p:nvPr/>
        </p:nvSpPr>
        <p:spPr>
          <a:xfrm>
            <a:off x="5222876" y="6216034"/>
            <a:ext cx="5343524" cy="1323439"/>
          </a:xfrm>
          <a:prstGeom prst="rect">
            <a:avLst/>
          </a:prstGeom>
          <a:noFill/>
        </p:spPr>
        <p:txBody>
          <a:bodyPr wrap="square">
            <a:spAutoFit/>
          </a:bodyPr>
          <a:lstStyle/>
          <a:p>
            <a:r>
              <a:rPr kumimoji="1" lang="ja-JP" altLang="en-US" sz="4000" dirty="0">
                <a:solidFill>
                  <a:srgbClr val="0070C0"/>
                </a:solidFill>
                <a:latin typeface="BIZ UDP明朝 Medium" panose="02020500000000000000" pitchFamily="18" charset="-128"/>
                <a:ea typeface="BIZ UDP明朝 Medium" panose="02020500000000000000" pitchFamily="18" charset="-128"/>
              </a:rPr>
              <a:t>ウォーミングアップ　</a:t>
            </a:r>
            <a:endParaRPr kumimoji="1" lang="en-US" altLang="ja-JP" sz="4000" dirty="0">
              <a:solidFill>
                <a:srgbClr val="0070C0"/>
              </a:solidFill>
              <a:latin typeface="BIZ UDP明朝 Medium" panose="02020500000000000000" pitchFamily="18" charset="-128"/>
              <a:ea typeface="BIZ UDP明朝 Medium" panose="02020500000000000000" pitchFamily="18" charset="-128"/>
            </a:endParaRPr>
          </a:p>
          <a:p>
            <a:r>
              <a:rPr kumimoji="1" lang="ja-JP" altLang="en-US" sz="4000" dirty="0">
                <a:solidFill>
                  <a:srgbClr val="0070C0"/>
                </a:solidFill>
                <a:latin typeface="BIZ UDP明朝 Medium" panose="02020500000000000000" pitchFamily="18" charset="-128"/>
                <a:ea typeface="BIZ UDP明朝 Medium" panose="02020500000000000000" pitchFamily="18" charset="-128"/>
              </a:rPr>
              <a:t>完了！</a:t>
            </a:r>
          </a:p>
        </p:txBody>
      </p:sp>
      <p:sp>
        <p:nvSpPr>
          <p:cNvPr id="4" name="テキスト ボックス 3">
            <a:extLst>
              <a:ext uri="{FF2B5EF4-FFF2-40B4-BE49-F238E27FC236}">
                <a16:creationId xmlns:a16="http://schemas.microsoft.com/office/drawing/2014/main" id="{5F942AC2-A24C-41A4-AE9C-FD7F3513725C}"/>
              </a:ext>
            </a:extLst>
          </p:cNvPr>
          <p:cNvSpPr txBox="1"/>
          <p:nvPr/>
        </p:nvSpPr>
        <p:spPr>
          <a:xfrm>
            <a:off x="4896563" y="1756271"/>
            <a:ext cx="5181600" cy="2123658"/>
          </a:xfrm>
          <a:prstGeom prst="rect">
            <a:avLst/>
          </a:prstGeom>
          <a:noFill/>
        </p:spPr>
        <p:txBody>
          <a:bodyPr wrap="square" rtlCol="0">
            <a:spAutoFit/>
          </a:bodyPr>
          <a:lstStyle/>
          <a:p>
            <a:r>
              <a:rPr kumimoji="1" lang="ja-JP" altLang="en-US" sz="4400" dirty="0">
                <a:latin typeface="BIZ UDP明朝 Medium" panose="02020500000000000000" pitchFamily="18" charset="-128"/>
                <a:ea typeface="BIZ UDP明朝 Medium" panose="02020500000000000000" pitchFamily="18" charset="-128"/>
              </a:rPr>
              <a:t>③４つのポイントを</a:t>
            </a:r>
            <a:endParaRPr kumimoji="1" lang="en-US" altLang="ja-JP" sz="4400" dirty="0">
              <a:latin typeface="BIZ UDP明朝 Medium" panose="02020500000000000000" pitchFamily="18" charset="-128"/>
              <a:ea typeface="BIZ UDP明朝 Medium" panose="02020500000000000000" pitchFamily="18" charset="-128"/>
            </a:endParaRPr>
          </a:p>
          <a:p>
            <a:r>
              <a:rPr kumimoji="1" lang="ja-JP" altLang="en-US" sz="4400" dirty="0">
                <a:latin typeface="BIZ UDP明朝 Medium" panose="02020500000000000000" pitchFamily="18" charset="-128"/>
                <a:ea typeface="BIZ UDP明朝 Medium" panose="02020500000000000000" pitchFamily="18" charset="-128"/>
              </a:rPr>
              <a:t>押圧。</a:t>
            </a:r>
            <a:endParaRPr kumimoji="1" lang="en-US" altLang="ja-JP" sz="4400" dirty="0">
              <a:latin typeface="BIZ UDP明朝 Medium" panose="02020500000000000000" pitchFamily="18" charset="-128"/>
              <a:ea typeface="BIZ UDP明朝 Medium" panose="02020500000000000000" pitchFamily="18" charset="-128"/>
            </a:endParaRPr>
          </a:p>
          <a:p>
            <a:r>
              <a:rPr kumimoji="1" lang="ja-JP" altLang="en-US" sz="4400" dirty="0">
                <a:latin typeface="BIZ UDP明朝 Medium" panose="02020500000000000000" pitchFamily="18" charset="-128"/>
                <a:ea typeface="BIZ UDP明朝 Medium" panose="02020500000000000000" pitchFamily="18" charset="-128"/>
              </a:rPr>
              <a:t>各</a:t>
            </a:r>
            <a:r>
              <a:rPr kumimoji="1" lang="en-US" altLang="ja-JP" sz="4400" dirty="0">
                <a:latin typeface="BIZ UDP明朝 Medium" panose="02020500000000000000" pitchFamily="18" charset="-128"/>
                <a:ea typeface="BIZ UDP明朝 Medium" panose="02020500000000000000" pitchFamily="18" charset="-128"/>
              </a:rPr>
              <a:t>10</a:t>
            </a:r>
            <a:r>
              <a:rPr kumimoji="1" lang="ja-JP" altLang="en-US" sz="4400" dirty="0">
                <a:latin typeface="BIZ UDP明朝 Medium" panose="02020500000000000000" pitchFamily="18" charset="-128"/>
                <a:ea typeface="BIZ UDP明朝 Medium" panose="02020500000000000000" pitchFamily="18" charset="-128"/>
              </a:rPr>
              <a:t>秒</a:t>
            </a:r>
          </a:p>
        </p:txBody>
      </p:sp>
    </p:spTree>
    <p:extLst>
      <p:ext uri="{BB962C8B-B14F-4D97-AF65-F5344CB8AC3E}">
        <p14:creationId xmlns:p14="http://schemas.microsoft.com/office/powerpoint/2010/main" val="33557124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C46DDEF-81D1-40C3-954F-F74A28B7584D}"/>
              </a:ext>
            </a:extLst>
          </p:cNvPr>
          <p:cNvPicPr>
            <a:picLocks noChangeAspect="1"/>
          </p:cNvPicPr>
          <p:nvPr/>
        </p:nvPicPr>
        <p:blipFill rotWithShape="1">
          <a:blip r:embed="rId2"/>
          <a:srcRect l="48438"/>
          <a:stretch/>
        </p:blipFill>
        <p:spPr>
          <a:xfrm>
            <a:off x="-127000" y="3810"/>
            <a:ext cx="5024835" cy="7308851"/>
          </a:xfrm>
          <a:prstGeom prst="rect">
            <a:avLst/>
          </a:prstGeom>
        </p:spPr>
      </p:pic>
      <p:sp>
        <p:nvSpPr>
          <p:cNvPr id="3" name="円弧 2">
            <a:extLst>
              <a:ext uri="{FF2B5EF4-FFF2-40B4-BE49-F238E27FC236}">
                <a16:creationId xmlns:a16="http://schemas.microsoft.com/office/drawing/2014/main" id="{2C854749-FC6B-430A-B8A5-9DED0422BCFA}"/>
              </a:ext>
            </a:extLst>
          </p:cNvPr>
          <p:cNvSpPr/>
          <p:nvPr/>
        </p:nvSpPr>
        <p:spPr>
          <a:xfrm rot="8120866">
            <a:off x="1138315" y="2486620"/>
            <a:ext cx="2494203" cy="2571220"/>
          </a:xfrm>
          <a:prstGeom prst="arc">
            <a:avLst>
              <a:gd name="adj1" fmla="val 14396661"/>
              <a:gd name="adj2" fmla="val 2108473"/>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41AA7DFA-D4F9-4CC1-9C84-702CF57649DB}"/>
              </a:ext>
            </a:extLst>
          </p:cNvPr>
          <p:cNvCxnSpPr>
            <a:cxnSpLocks/>
          </p:cNvCxnSpPr>
          <p:nvPr/>
        </p:nvCxnSpPr>
        <p:spPr>
          <a:xfrm flipH="1" flipV="1">
            <a:off x="3538956" y="4568192"/>
            <a:ext cx="679526" cy="13754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B5EA03FB-9064-4629-BC0D-16416455551D}"/>
              </a:ext>
            </a:extLst>
          </p:cNvPr>
          <p:cNvSpPr txBox="1"/>
          <p:nvPr/>
        </p:nvSpPr>
        <p:spPr>
          <a:xfrm>
            <a:off x="3538956" y="5943600"/>
            <a:ext cx="2209800" cy="369332"/>
          </a:xfrm>
          <a:prstGeom prst="rect">
            <a:avLst/>
          </a:prstGeom>
          <a:noFill/>
        </p:spPr>
        <p:txBody>
          <a:bodyPr wrap="square" rtlCol="0">
            <a:spAutoFit/>
          </a:bodyPr>
          <a:lstStyle/>
          <a:p>
            <a:r>
              <a:rPr kumimoji="1" lang="ja-JP" altLang="en-US" b="1" dirty="0">
                <a:solidFill>
                  <a:schemeClr val="accent1">
                    <a:lumMod val="50000"/>
                  </a:schemeClr>
                </a:solidFill>
                <a:latin typeface="+mn-ea"/>
              </a:rPr>
              <a:t>後頭骨際</a:t>
            </a:r>
          </a:p>
        </p:txBody>
      </p:sp>
      <p:sp>
        <p:nvSpPr>
          <p:cNvPr id="13" name="楕円 12">
            <a:extLst>
              <a:ext uri="{FF2B5EF4-FFF2-40B4-BE49-F238E27FC236}">
                <a16:creationId xmlns:a16="http://schemas.microsoft.com/office/drawing/2014/main" id="{0055F288-484C-43A5-8061-795E69E3E763}"/>
              </a:ext>
            </a:extLst>
          </p:cNvPr>
          <p:cNvSpPr/>
          <p:nvPr/>
        </p:nvSpPr>
        <p:spPr>
          <a:xfrm>
            <a:off x="3160674" y="47244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19EC2718-4DC8-45B9-A6D7-54C111F4B4F8}"/>
              </a:ext>
            </a:extLst>
          </p:cNvPr>
          <p:cNvSpPr/>
          <p:nvPr/>
        </p:nvSpPr>
        <p:spPr>
          <a:xfrm>
            <a:off x="2712542" y="4949192"/>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718EC142-CADF-4BDF-9B60-A316ADC70CBC}"/>
              </a:ext>
            </a:extLst>
          </p:cNvPr>
          <p:cNvSpPr/>
          <p:nvPr/>
        </p:nvSpPr>
        <p:spPr>
          <a:xfrm>
            <a:off x="1525092" y="47244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42A1E9FE-B60F-45B4-AA2E-0F6E131111E4}"/>
              </a:ext>
            </a:extLst>
          </p:cNvPr>
          <p:cNvSpPr/>
          <p:nvPr/>
        </p:nvSpPr>
        <p:spPr>
          <a:xfrm>
            <a:off x="2035810" y="49530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0E1DBB72-92C8-4AA1-9804-CE1988CA0D9B}"/>
              </a:ext>
            </a:extLst>
          </p:cNvPr>
          <p:cNvSpPr/>
          <p:nvPr/>
        </p:nvSpPr>
        <p:spPr>
          <a:xfrm>
            <a:off x="2238355" y="5253565"/>
            <a:ext cx="474187" cy="1749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9114C63-75B8-4228-BB8B-2655444EDEBF}"/>
              </a:ext>
            </a:extLst>
          </p:cNvPr>
          <p:cNvSpPr txBox="1"/>
          <p:nvPr/>
        </p:nvSpPr>
        <p:spPr>
          <a:xfrm>
            <a:off x="5222876" y="6216034"/>
            <a:ext cx="5343524" cy="1323439"/>
          </a:xfrm>
          <a:prstGeom prst="rect">
            <a:avLst/>
          </a:prstGeom>
          <a:noFill/>
        </p:spPr>
        <p:txBody>
          <a:bodyPr wrap="square">
            <a:spAutoFit/>
          </a:bodyPr>
          <a:lstStyle/>
          <a:p>
            <a:r>
              <a:rPr kumimoji="1" lang="ja-JP" altLang="en-US" sz="4000" dirty="0">
                <a:solidFill>
                  <a:srgbClr val="0070C0"/>
                </a:solidFill>
                <a:latin typeface="BIZ UDP明朝 Medium" panose="02020500000000000000" pitchFamily="18" charset="-128"/>
                <a:ea typeface="BIZ UDP明朝 Medium" panose="02020500000000000000" pitchFamily="18" charset="-128"/>
              </a:rPr>
              <a:t>ウォーミングアップ　</a:t>
            </a:r>
            <a:endParaRPr kumimoji="1" lang="en-US" altLang="ja-JP" sz="4000" dirty="0">
              <a:solidFill>
                <a:srgbClr val="0070C0"/>
              </a:solidFill>
              <a:latin typeface="BIZ UDP明朝 Medium" panose="02020500000000000000" pitchFamily="18" charset="-128"/>
              <a:ea typeface="BIZ UDP明朝 Medium" panose="02020500000000000000" pitchFamily="18" charset="-128"/>
            </a:endParaRPr>
          </a:p>
          <a:p>
            <a:r>
              <a:rPr kumimoji="1" lang="ja-JP" altLang="en-US" sz="4000" dirty="0">
                <a:solidFill>
                  <a:srgbClr val="0070C0"/>
                </a:solidFill>
                <a:latin typeface="BIZ UDP明朝 Medium" panose="02020500000000000000" pitchFamily="18" charset="-128"/>
                <a:ea typeface="BIZ UDP明朝 Medium" panose="02020500000000000000" pitchFamily="18" charset="-128"/>
              </a:rPr>
              <a:t>完了！</a:t>
            </a:r>
          </a:p>
        </p:txBody>
      </p:sp>
      <p:sp>
        <p:nvSpPr>
          <p:cNvPr id="4" name="テキスト ボックス 3">
            <a:extLst>
              <a:ext uri="{FF2B5EF4-FFF2-40B4-BE49-F238E27FC236}">
                <a16:creationId xmlns:a16="http://schemas.microsoft.com/office/drawing/2014/main" id="{5F942AC2-A24C-41A4-AE9C-FD7F3513725C}"/>
              </a:ext>
            </a:extLst>
          </p:cNvPr>
          <p:cNvSpPr txBox="1"/>
          <p:nvPr/>
        </p:nvSpPr>
        <p:spPr>
          <a:xfrm>
            <a:off x="4896563" y="1756271"/>
            <a:ext cx="5181600" cy="2123658"/>
          </a:xfrm>
          <a:prstGeom prst="rect">
            <a:avLst/>
          </a:prstGeom>
          <a:noFill/>
        </p:spPr>
        <p:txBody>
          <a:bodyPr wrap="square" rtlCol="0">
            <a:spAutoFit/>
          </a:bodyPr>
          <a:lstStyle/>
          <a:p>
            <a:r>
              <a:rPr kumimoji="1" lang="ja-JP" altLang="en-US" sz="4400" dirty="0">
                <a:latin typeface="BIZ UDP明朝 Medium" panose="02020500000000000000" pitchFamily="18" charset="-128"/>
                <a:ea typeface="BIZ UDP明朝 Medium" panose="02020500000000000000" pitchFamily="18" charset="-128"/>
              </a:rPr>
              <a:t>③４つのポイントを</a:t>
            </a:r>
            <a:endParaRPr kumimoji="1" lang="en-US" altLang="ja-JP" sz="4400" dirty="0">
              <a:latin typeface="BIZ UDP明朝 Medium" panose="02020500000000000000" pitchFamily="18" charset="-128"/>
              <a:ea typeface="BIZ UDP明朝 Medium" panose="02020500000000000000" pitchFamily="18" charset="-128"/>
            </a:endParaRPr>
          </a:p>
          <a:p>
            <a:r>
              <a:rPr kumimoji="1" lang="ja-JP" altLang="en-US" sz="4400" dirty="0">
                <a:latin typeface="BIZ UDP明朝 Medium" panose="02020500000000000000" pitchFamily="18" charset="-128"/>
                <a:ea typeface="BIZ UDP明朝 Medium" panose="02020500000000000000" pitchFamily="18" charset="-128"/>
              </a:rPr>
              <a:t>押圧。</a:t>
            </a:r>
            <a:endParaRPr kumimoji="1" lang="en-US" altLang="ja-JP" sz="4400" dirty="0">
              <a:latin typeface="BIZ UDP明朝 Medium" panose="02020500000000000000" pitchFamily="18" charset="-128"/>
              <a:ea typeface="BIZ UDP明朝 Medium" panose="02020500000000000000" pitchFamily="18" charset="-128"/>
            </a:endParaRPr>
          </a:p>
          <a:p>
            <a:r>
              <a:rPr kumimoji="1" lang="ja-JP" altLang="en-US" sz="4400" dirty="0">
                <a:latin typeface="BIZ UDP明朝 Medium" panose="02020500000000000000" pitchFamily="18" charset="-128"/>
                <a:ea typeface="BIZ UDP明朝 Medium" panose="02020500000000000000" pitchFamily="18" charset="-128"/>
              </a:rPr>
              <a:t>各</a:t>
            </a:r>
            <a:r>
              <a:rPr kumimoji="1" lang="en-US" altLang="ja-JP" sz="4400" dirty="0">
                <a:latin typeface="BIZ UDP明朝 Medium" panose="02020500000000000000" pitchFamily="18" charset="-128"/>
                <a:ea typeface="BIZ UDP明朝 Medium" panose="02020500000000000000" pitchFamily="18" charset="-128"/>
              </a:rPr>
              <a:t>10</a:t>
            </a:r>
            <a:r>
              <a:rPr kumimoji="1" lang="ja-JP" altLang="en-US" sz="4400" dirty="0">
                <a:latin typeface="BIZ UDP明朝 Medium" panose="02020500000000000000" pitchFamily="18" charset="-128"/>
                <a:ea typeface="BIZ UDP明朝 Medium" panose="02020500000000000000" pitchFamily="18" charset="-128"/>
              </a:rPr>
              <a:t>秒</a:t>
            </a:r>
          </a:p>
        </p:txBody>
      </p:sp>
    </p:spTree>
    <p:extLst>
      <p:ext uri="{BB962C8B-B14F-4D97-AF65-F5344CB8AC3E}">
        <p14:creationId xmlns:p14="http://schemas.microsoft.com/office/powerpoint/2010/main" val="41753189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シャツ, 帽子, カップ が含まれている画像&#10;&#10;自動的に生成された説明">
            <a:extLst>
              <a:ext uri="{FF2B5EF4-FFF2-40B4-BE49-F238E27FC236}">
                <a16:creationId xmlns:a16="http://schemas.microsoft.com/office/drawing/2014/main" id="{7CDB7584-6E07-4851-9C86-0B56674E5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5306"/>
            <a:ext cx="4956981" cy="4914188"/>
          </a:xfrm>
          <a:prstGeom prst="rect">
            <a:avLst/>
          </a:prstGeom>
        </p:spPr>
      </p:pic>
      <p:sp>
        <p:nvSpPr>
          <p:cNvPr id="4" name="矢印: 下 3">
            <a:extLst>
              <a:ext uri="{FF2B5EF4-FFF2-40B4-BE49-F238E27FC236}">
                <a16:creationId xmlns:a16="http://schemas.microsoft.com/office/drawing/2014/main" id="{36DB1F3F-D243-4C7D-A96F-4E160A208638}"/>
              </a:ext>
            </a:extLst>
          </p:cNvPr>
          <p:cNvSpPr/>
          <p:nvPr/>
        </p:nvSpPr>
        <p:spPr>
          <a:xfrm>
            <a:off x="2388765" y="4267200"/>
            <a:ext cx="290110" cy="1600200"/>
          </a:xfrm>
          <a:prstGeom prst="downArrow">
            <a:avLst>
              <a:gd name="adj1" fmla="val 55000"/>
              <a:gd name="adj2" fmla="val 8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C8789985-ED59-42E2-AC05-8D04E44DE9E9}"/>
              </a:ext>
            </a:extLst>
          </p:cNvPr>
          <p:cNvSpPr/>
          <p:nvPr/>
        </p:nvSpPr>
        <p:spPr>
          <a:xfrm>
            <a:off x="2710625" y="5791200"/>
            <a:ext cx="591375"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8E99D87-D0C5-4044-B67D-4DD2289540A1}"/>
              </a:ext>
            </a:extLst>
          </p:cNvPr>
          <p:cNvSpPr txBox="1"/>
          <p:nvPr/>
        </p:nvSpPr>
        <p:spPr>
          <a:xfrm>
            <a:off x="177800" y="7284305"/>
            <a:ext cx="1752600" cy="369332"/>
          </a:xfrm>
          <a:prstGeom prst="rect">
            <a:avLst/>
          </a:prstGeom>
          <a:noFill/>
        </p:spPr>
        <p:txBody>
          <a:bodyPr wrap="square">
            <a:spAutoFit/>
          </a:bodyPr>
          <a:lstStyle/>
          <a:p>
            <a:r>
              <a:rPr kumimoji="1" lang="en-US" altLang="ja-JP" sz="1800" dirty="0">
                <a:solidFill>
                  <a:schemeClr val="accent5">
                    <a:lumMod val="75000"/>
                  </a:schemeClr>
                </a:solidFill>
              </a:rPr>
              <a:t>©</a:t>
            </a:r>
            <a:r>
              <a:rPr kumimoji="1" lang="en-US" altLang="ja-JP" sz="1800" dirty="0" err="1">
                <a:solidFill>
                  <a:schemeClr val="accent5">
                    <a:lumMod val="75000"/>
                  </a:schemeClr>
                </a:solidFill>
              </a:rPr>
              <a:t>A.Kuniyoshi</a:t>
            </a:r>
            <a:endParaRPr kumimoji="1" lang="ja-JP" altLang="en-US" sz="1800" dirty="0">
              <a:solidFill>
                <a:schemeClr val="accent5">
                  <a:lumMod val="75000"/>
                </a:schemeClr>
              </a:solidFill>
            </a:endParaRPr>
          </a:p>
        </p:txBody>
      </p:sp>
      <p:sp>
        <p:nvSpPr>
          <p:cNvPr id="8" name="テキスト ボックス 7">
            <a:extLst>
              <a:ext uri="{FF2B5EF4-FFF2-40B4-BE49-F238E27FC236}">
                <a16:creationId xmlns:a16="http://schemas.microsoft.com/office/drawing/2014/main" id="{BA4F9DCE-8BFB-466E-9867-9230F2A60DF6}"/>
              </a:ext>
            </a:extLst>
          </p:cNvPr>
          <p:cNvSpPr txBox="1"/>
          <p:nvPr/>
        </p:nvSpPr>
        <p:spPr>
          <a:xfrm>
            <a:off x="4945825" y="1340108"/>
            <a:ext cx="5105400" cy="4832092"/>
          </a:xfrm>
          <a:prstGeom prst="rect">
            <a:avLst/>
          </a:prstGeom>
          <a:noFill/>
        </p:spPr>
        <p:txBody>
          <a:bodyPr wrap="square" rtlCol="0">
            <a:spAutoFit/>
          </a:bodyPr>
          <a:lstStyle/>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耳前をそのまま上に移動し下へ。</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首筋の横を通り優しく鎖骨のくぼみまで。</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リンパのマッサージです。</a:t>
            </a:r>
            <a:endPar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endParaRPr>
          </a:p>
          <a:p>
            <a:r>
              <a:rPr kumimoji="1" lang="en-US" altLang="ja-JP" sz="4400" dirty="0">
                <a:solidFill>
                  <a:schemeClr val="tx2">
                    <a:lumMod val="50000"/>
                  </a:schemeClr>
                </a:solidFill>
                <a:latin typeface="BIZ UDP明朝 Medium" panose="02020500000000000000" pitchFamily="18" charset="-128"/>
                <a:ea typeface="BIZ UDP明朝 Medium" panose="02020500000000000000" pitchFamily="18" charset="-128"/>
              </a:rPr>
              <a:t>5</a:t>
            </a:r>
            <a:r>
              <a:rPr kumimoji="1" lang="ja-JP" altLang="en-US" sz="4400" dirty="0">
                <a:solidFill>
                  <a:schemeClr val="tx2">
                    <a:lumMod val="50000"/>
                  </a:schemeClr>
                </a:solidFill>
                <a:latin typeface="BIZ UDP明朝 Medium" panose="02020500000000000000" pitchFamily="18" charset="-128"/>
                <a:ea typeface="BIZ UDP明朝 Medium" panose="02020500000000000000" pitchFamily="18" charset="-128"/>
              </a:rPr>
              <a:t>回繰り返します。</a:t>
            </a:r>
          </a:p>
        </p:txBody>
      </p:sp>
      <p:cxnSp>
        <p:nvCxnSpPr>
          <p:cNvPr id="10" name="コネクタ: 曲線 9">
            <a:extLst>
              <a:ext uri="{FF2B5EF4-FFF2-40B4-BE49-F238E27FC236}">
                <a16:creationId xmlns:a16="http://schemas.microsoft.com/office/drawing/2014/main" id="{E8E542DA-8B55-4D65-B6ED-F8B0396512DF}"/>
              </a:ext>
            </a:extLst>
          </p:cNvPr>
          <p:cNvCxnSpPr>
            <a:cxnSpLocks/>
            <a:endCxn id="4" idx="0"/>
          </p:cNvCxnSpPr>
          <p:nvPr/>
        </p:nvCxnSpPr>
        <p:spPr>
          <a:xfrm>
            <a:off x="1473198" y="3222755"/>
            <a:ext cx="1060622" cy="1044445"/>
          </a:xfrm>
          <a:prstGeom prst="curvedConnector2">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8014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2DDF1468-32EE-4A1D-9ECE-E8F1955A6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470" y="-700833"/>
            <a:ext cx="8625633" cy="8625633"/>
          </a:xfrm>
          <a:prstGeom prst="rect">
            <a:avLst/>
          </a:prstGeom>
        </p:spPr>
      </p:pic>
      <p:sp>
        <p:nvSpPr>
          <p:cNvPr id="2" name="テキスト ボックス 1">
            <a:extLst>
              <a:ext uri="{FF2B5EF4-FFF2-40B4-BE49-F238E27FC236}">
                <a16:creationId xmlns:a16="http://schemas.microsoft.com/office/drawing/2014/main" id="{0568342A-3E78-4C5D-B2FB-300C188B47B0}"/>
              </a:ext>
            </a:extLst>
          </p:cNvPr>
          <p:cNvSpPr txBox="1"/>
          <p:nvPr/>
        </p:nvSpPr>
        <p:spPr>
          <a:xfrm>
            <a:off x="141242" y="7447248"/>
            <a:ext cx="2177972"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1055430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1371600"/>
            <a:ext cx="4180274" cy="3135206"/>
          </a:xfrm>
          <a:prstGeom prst="rect">
            <a:avLst/>
          </a:prstGeom>
        </p:spPr>
      </p:pic>
      <p:pic>
        <p:nvPicPr>
          <p:cNvPr id="5" name="図 4" descr="アイコン が含まれている画像&#10;&#10;自動的に生成された説明">
            <a:extLst>
              <a:ext uri="{FF2B5EF4-FFF2-40B4-BE49-F238E27FC236}">
                <a16:creationId xmlns:a16="http://schemas.microsoft.com/office/drawing/2014/main" id="{6E4E38E1-06F7-4C6A-89C5-3D171EF0E3A6}"/>
              </a:ext>
            </a:extLst>
          </p:cNvPr>
          <p:cNvPicPr>
            <a:picLocks noChangeAspect="1"/>
          </p:cNvPicPr>
          <p:nvPr/>
        </p:nvPicPr>
        <p:blipFill rotWithShape="1">
          <a:blip r:embed="rId3">
            <a:extLst>
              <a:ext uri="{28A0092B-C50C-407E-A947-70E740481C1C}">
                <a14:useLocalDpi xmlns:a14="http://schemas.microsoft.com/office/drawing/2010/main" val="0"/>
              </a:ext>
            </a:extLst>
          </a:blip>
          <a:srcRect l="74280" t="50961" r="8412" b="1"/>
          <a:stretch/>
        </p:blipFill>
        <p:spPr>
          <a:xfrm>
            <a:off x="939800" y="1371600"/>
            <a:ext cx="3276600" cy="5591172"/>
          </a:xfrm>
          <a:prstGeom prst="rect">
            <a:avLst/>
          </a:prstGeom>
        </p:spPr>
      </p:pic>
      <p:sp>
        <p:nvSpPr>
          <p:cNvPr id="2" name="テキスト ボックス 1">
            <a:extLst>
              <a:ext uri="{FF2B5EF4-FFF2-40B4-BE49-F238E27FC236}">
                <a16:creationId xmlns:a16="http://schemas.microsoft.com/office/drawing/2014/main" id="{E6E8C53D-3823-4253-9AC2-8A77B76B58CE}"/>
              </a:ext>
            </a:extLst>
          </p:cNvPr>
          <p:cNvSpPr txBox="1"/>
          <p:nvPr/>
        </p:nvSpPr>
        <p:spPr>
          <a:xfrm>
            <a:off x="4826000" y="2254240"/>
            <a:ext cx="5116126" cy="3416320"/>
          </a:xfrm>
          <a:prstGeom prst="rect">
            <a:avLst/>
          </a:prstGeom>
          <a:noFill/>
        </p:spPr>
        <p:txBody>
          <a:bodyPr wrap="square" rtlCol="0">
            <a:spAutoFit/>
          </a:bodyPr>
          <a:lstStyle/>
          <a:p>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手のひらで目を覆い温めます。温かさを感じるまで</a:t>
            </a:r>
            <a:r>
              <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rPr>
              <a:t>10</a:t>
            </a:r>
            <a:r>
              <a:rPr kumimoji="1" lang="ja-JP" altLang="en-US" sz="5400" dirty="0">
                <a:solidFill>
                  <a:schemeClr val="tx2">
                    <a:lumMod val="50000"/>
                  </a:schemeClr>
                </a:solidFill>
                <a:latin typeface="BIZ UD明朝 Medium" panose="02020500000000000000" pitchFamily="17" charset="-128"/>
                <a:ea typeface="BIZ UD明朝 Medium" panose="02020500000000000000" pitchFamily="17" charset="-128"/>
              </a:rPr>
              <a:t>秒</a:t>
            </a:r>
            <a:endParaRPr kumimoji="1" lang="en-US" altLang="ja-JP" sz="5400" dirty="0">
              <a:solidFill>
                <a:schemeClr val="tx2">
                  <a:lumMod val="50000"/>
                </a:schemeClr>
              </a:solidFill>
              <a:latin typeface="BIZ UD明朝 Medium" panose="02020500000000000000" pitchFamily="17" charset="-128"/>
              <a:ea typeface="BIZ UD明朝 Medium" panose="02020500000000000000" pitchFamily="17" charset="-128"/>
            </a:endParaRPr>
          </a:p>
        </p:txBody>
      </p:sp>
      <p:sp>
        <p:nvSpPr>
          <p:cNvPr id="4" name="テキスト ボックス 3">
            <a:extLst>
              <a:ext uri="{FF2B5EF4-FFF2-40B4-BE49-F238E27FC236}">
                <a16:creationId xmlns:a16="http://schemas.microsoft.com/office/drawing/2014/main" id="{AD75F1CF-0E73-4AD3-8A70-DFA11D14929B}"/>
              </a:ext>
            </a:extLst>
          </p:cNvPr>
          <p:cNvSpPr txBox="1"/>
          <p:nvPr/>
        </p:nvSpPr>
        <p:spPr>
          <a:xfrm>
            <a:off x="4845713" y="685800"/>
            <a:ext cx="4800600" cy="1015663"/>
          </a:xfrm>
          <a:prstGeom prst="rect">
            <a:avLst/>
          </a:prstGeom>
          <a:noFill/>
        </p:spPr>
        <p:txBody>
          <a:bodyPr wrap="square" rtlCol="0">
            <a:spAutoFit/>
          </a:bodyPr>
          <a:lstStyle/>
          <a:p>
            <a:r>
              <a:rPr kumimoji="1" lang="ja-JP" altLang="en-US" sz="6000" dirty="0">
                <a:solidFill>
                  <a:schemeClr val="tx2">
                    <a:lumMod val="50000"/>
                  </a:schemeClr>
                </a:solidFill>
              </a:rPr>
              <a:t>クロージング</a:t>
            </a:r>
          </a:p>
        </p:txBody>
      </p:sp>
    </p:spTree>
    <p:extLst>
      <p:ext uri="{BB962C8B-B14F-4D97-AF65-F5344CB8AC3E}">
        <p14:creationId xmlns:p14="http://schemas.microsoft.com/office/powerpoint/2010/main" val="8477887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の顔の絵&#10;&#10;低い精度で自動的に生成された説明">
            <a:extLst>
              <a:ext uri="{FF2B5EF4-FFF2-40B4-BE49-F238E27FC236}">
                <a16:creationId xmlns:a16="http://schemas.microsoft.com/office/drawing/2014/main" id="{2DDF1468-32EE-4A1D-9ECE-E8F1955A6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470" y="-700833"/>
            <a:ext cx="8625633" cy="8625633"/>
          </a:xfrm>
          <a:prstGeom prst="rect">
            <a:avLst/>
          </a:prstGeom>
        </p:spPr>
      </p:pic>
      <p:sp>
        <p:nvSpPr>
          <p:cNvPr id="2" name="テキスト ボックス 1">
            <a:extLst>
              <a:ext uri="{FF2B5EF4-FFF2-40B4-BE49-F238E27FC236}">
                <a16:creationId xmlns:a16="http://schemas.microsoft.com/office/drawing/2014/main" id="{0568342A-3E78-4C5D-B2FB-300C188B47B0}"/>
              </a:ext>
            </a:extLst>
          </p:cNvPr>
          <p:cNvSpPr txBox="1"/>
          <p:nvPr/>
        </p:nvSpPr>
        <p:spPr>
          <a:xfrm>
            <a:off x="141242" y="7447248"/>
            <a:ext cx="2177972" cy="376898"/>
          </a:xfrm>
          <a:prstGeom prst="rect">
            <a:avLst/>
          </a:prstGeom>
          <a:noFill/>
        </p:spPr>
        <p:txBody>
          <a:bodyPr wrap="square" rtlCol="0">
            <a:spAutoFit/>
          </a:bodyPr>
          <a:lstStyle/>
          <a:p>
            <a:r>
              <a:rPr kumimoji="1" lang="en-US" altLang="ja-JP" sz="1849" dirty="0">
                <a:solidFill>
                  <a:schemeClr val="accent5">
                    <a:lumMod val="75000"/>
                  </a:schemeClr>
                </a:solidFill>
              </a:rPr>
              <a:t>©</a:t>
            </a:r>
            <a:r>
              <a:rPr kumimoji="1" lang="en-US" altLang="ja-JP" sz="1849" dirty="0" err="1">
                <a:solidFill>
                  <a:schemeClr val="accent5">
                    <a:lumMod val="75000"/>
                  </a:schemeClr>
                </a:solidFill>
              </a:rPr>
              <a:t>A.Kuniyoshi</a:t>
            </a:r>
            <a:endParaRPr kumimoji="1" lang="ja-JP" altLang="en-US" sz="1849" dirty="0">
              <a:solidFill>
                <a:schemeClr val="accent5">
                  <a:lumMod val="75000"/>
                </a:schemeClr>
              </a:solidFill>
            </a:endParaRPr>
          </a:p>
        </p:txBody>
      </p:sp>
    </p:spTree>
    <p:extLst>
      <p:ext uri="{BB962C8B-B14F-4D97-AF65-F5344CB8AC3E}">
        <p14:creationId xmlns:p14="http://schemas.microsoft.com/office/powerpoint/2010/main" val="41834673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1371600"/>
            <a:ext cx="4180274" cy="3135206"/>
          </a:xfrm>
          <a:prstGeom prst="rect">
            <a:avLst/>
          </a:prstGeom>
        </p:spPr>
      </p:pic>
      <p:sp>
        <p:nvSpPr>
          <p:cNvPr id="2" name="テキスト ボックス 1">
            <a:extLst>
              <a:ext uri="{FF2B5EF4-FFF2-40B4-BE49-F238E27FC236}">
                <a16:creationId xmlns:a16="http://schemas.microsoft.com/office/drawing/2014/main" id="{12636A26-2F05-4041-AE9D-46A370BDB8DB}"/>
              </a:ext>
            </a:extLst>
          </p:cNvPr>
          <p:cNvSpPr txBox="1"/>
          <p:nvPr/>
        </p:nvSpPr>
        <p:spPr>
          <a:xfrm>
            <a:off x="4978400" y="990600"/>
            <a:ext cx="5105400" cy="1477328"/>
          </a:xfrm>
          <a:prstGeom prst="rect">
            <a:avLst/>
          </a:prstGeom>
          <a:noFill/>
        </p:spPr>
        <p:txBody>
          <a:bodyPr wrap="square" rtlCol="0">
            <a:spAutoFit/>
          </a:bodyPr>
          <a:lstStyle/>
          <a:p>
            <a:r>
              <a:rPr kumimoji="1" lang="ja-JP" altLang="en-US" dirty="0"/>
              <a:t>人差し指を横に眉毛の場所に置きます。</a:t>
            </a:r>
            <a:endParaRPr kumimoji="1" lang="en-US" altLang="ja-JP" dirty="0"/>
          </a:p>
          <a:p>
            <a:r>
              <a:rPr kumimoji="1" lang="ja-JP" altLang="en-US" dirty="0"/>
              <a:t>眉毛の筋肉を動かすことなくめのまぶたを上下に動かす練習です。</a:t>
            </a:r>
            <a:endParaRPr kumimoji="1" lang="en-US" altLang="ja-JP" dirty="0"/>
          </a:p>
          <a:p>
            <a:r>
              <a:rPr kumimoji="1" lang="ja-JP" altLang="en-US" dirty="0"/>
              <a:t>ゆっくりと上へ下へまぶたを動かします。５回繰り返します。</a:t>
            </a:r>
          </a:p>
        </p:txBody>
      </p:sp>
      <p:pic>
        <p:nvPicPr>
          <p:cNvPr id="6" name="図 5" descr="アイコン が含まれている画像&#10;&#10;自動的に生成された説明">
            <a:extLst>
              <a:ext uri="{FF2B5EF4-FFF2-40B4-BE49-F238E27FC236}">
                <a16:creationId xmlns:a16="http://schemas.microsoft.com/office/drawing/2014/main" id="{40B5762E-502C-436B-8543-360E1BB5B6FE}"/>
              </a:ext>
            </a:extLst>
          </p:cNvPr>
          <p:cNvPicPr>
            <a:picLocks noChangeAspect="1"/>
          </p:cNvPicPr>
          <p:nvPr/>
        </p:nvPicPr>
        <p:blipFill rotWithShape="1">
          <a:blip r:embed="rId3">
            <a:extLst>
              <a:ext uri="{28A0092B-C50C-407E-A947-70E740481C1C}">
                <a14:useLocalDpi xmlns:a14="http://schemas.microsoft.com/office/drawing/2010/main" val="0"/>
              </a:ext>
            </a:extLst>
          </a:blip>
          <a:srcRect l="21875" t="50962" r="65865" b="19230"/>
          <a:stretch/>
        </p:blipFill>
        <p:spPr>
          <a:xfrm rot="15793137">
            <a:off x="2105500" y="-734882"/>
            <a:ext cx="1718374" cy="4465366"/>
          </a:xfrm>
          <a:prstGeom prst="rect">
            <a:avLst/>
          </a:prstGeom>
        </p:spPr>
      </p:pic>
    </p:spTree>
    <p:extLst>
      <p:ext uri="{BB962C8B-B14F-4D97-AF65-F5344CB8AC3E}">
        <p14:creationId xmlns:p14="http://schemas.microsoft.com/office/powerpoint/2010/main" val="4040737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1371600"/>
            <a:ext cx="4180274" cy="3135206"/>
          </a:xfrm>
          <a:prstGeom prst="rect">
            <a:avLst/>
          </a:prstGeom>
        </p:spPr>
      </p:pic>
      <p:sp>
        <p:nvSpPr>
          <p:cNvPr id="4" name="テキスト ボックス 3">
            <a:extLst>
              <a:ext uri="{FF2B5EF4-FFF2-40B4-BE49-F238E27FC236}">
                <a16:creationId xmlns:a16="http://schemas.microsoft.com/office/drawing/2014/main" id="{54FFCCAA-7654-42FC-83EF-97888053970D}"/>
              </a:ext>
            </a:extLst>
          </p:cNvPr>
          <p:cNvSpPr txBox="1"/>
          <p:nvPr/>
        </p:nvSpPr>
        <p:spPr>
          <a:xfrm>
            <a:off x="5054600" y="1066800"/>
            <a:ext cx="4724400" cy="923330"/>
          </a:xfrm>
          <a:prstGeom prst="rect">
            <a:avLst/>
          </a:prstGeom>
          <a:noFill/>
        </p:spPr>
        <p:txBody>
          <a:bodyPr wrap="square" rtlCol="0">
            <a:spAutoFit/>
          </a:bodyPr>
          <a:lstStyle/>
          <a:p>
            <a:r>
              <a:rPr kumimoji="1" lang="ja-JP" altLang="en-US" dirty="0"/>
              <a:t>瞬き：１秒に１回⇒</a:t>
            </a:r>
            <a:r>
              <a:rPr kumimoji="1" lang="en-US" altLang="ja-JP" dirty="0"/>
              <a:t>1</a:t>
            </a:r>
            <a:r>
              <a:rPr kumimoji="1" lang="ja-JP" altLang="en-US" dirty="0"/>
              <a:t>秒に</a:t>
            </a:r>
            <a:r>
              <a:rPr kumimoji="1" lang="en-US" altLang="ja-JP" dirty="0"/>
              <a:t>2</a:t>
            </a:r>
            <a:r>
              <a:rPr kumimoji="1" lang="ja-JP" altLang="en-US" dirty="0"/>
              <a:t>回⇒１秒に３回</a:t>
            </a:r>
            <a:endParaRPr kumimoji="1" lang="en-US" altLang="ja-JP" dirty="0"/>
          </a:p>
          <a:p>
            <a:endParaRPr kumimoji="1" lang="en-US" altLang="ja-JP" dirty="0"/>
          </a:p>
          <a:p>
            <a:r>
              <a:rPr kumimoji="1" lang="ja-JP" altLang="en-US" dirty="0"/>
              <a:t>遠くを見る近くを見る</a:t>
            </a:r>
          </a:p>
        </p:txBody>
      </p:sp>
    </p:spTree>
    <p:extLst>
      <p:ext uri="{BB962C8B-B14F-4D97-AF65-F5344CB8AC3E}">
        <p14:creationId xmlns:p14="http://schemas.microsoft.com/office/powerpoint/2010/main" val="30332108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1371600"/>
            <a:ext cx="4180274" cy="3135206"/>
          </a:xfrm>
          <a:prstGeom prst="rect">
            <a:avLst/>
          </a:prstGeom>
        </p:spPr>
      </p:pic>
      <p:sp>
        <p:nvSpPr>
          <p:cNvPr id="4" name="テキスト ボックス 3">
            <a:extLst>
              <a:ext uri="{FF2B5EF4-FFF2-40B4-BE49-F238E27FC236}">
                <a16:creationId xmlns:a16="http://schemas.microsoft.com/office/drawing/2014/main" id="{54FFCCAA-7654-42FC-83EF-97888053970D}"/>
              </a:ext>
            </a:extLst>
          </p:cNvPr>
          <p:cNvSpPr txBox="1"/>
          <p:nvPr/>
        </p:nvSpPr>
        <p:spPr>
          <a:xfrm>
            <a:off x="5054600" y="1066800"/>
            <a:ext cx="4724400" cy="923330"/>
          </a:xfrm>
          <a:prstGeom prst="rect">
            <a:avLst/>
          </a:prstGeom>
          <a:noFill/>
        </p:spPr>
        <p:txBody>
          <a:bodyPr wrap="square" rtlCol="0">
            <a:spAutoFit/>
          </a:bodyPr>
          <a:lstStyle/>
          <a:p>
            <a:r>
              <a:rPr kumimoji="1" lang="ja-JP" altLang="en-US" dirty="0"/>
              <a:t>瞬き：１秒に１回⇒</a:t>
            </a:r>
            <a:r>
              <a:rPr kumimoji="1" lang="en-US" altLang="ja-JP" dirty="0"/>
              <a:t>1</a:t>
            </a:r>
            <a:r>
              <a:rPr kumimoji="1" lang="ja-JP" altLang="en-US" dirty="0"/>
              <a:t>秒に</a:t>
            </a:r>
            <a:r>
              <a:rPr kumimoji="1" lang="en-US" altLang="ja-JP" dirty="0"/>
              <a:t>2</a:t>
            </a:r>
            <a:r>
              <a:rPr kumimoji="1" lang="ja-JP" altLang="en-US" dirty="0"/>
              <a:t>回⇒１秒に３回</a:t>
            </a:r>
            <a:endParaRPr kumimoji="1" lang="en-US" altLang="ja-JP" dirty="0"/>
          </a:p>
          <a:p>
            <a:endParaRPr kumimoji="1" lang="en-US" altLang="ja-JP" dirty="0"/>
          </a:p>
          <a:p>
            <a:r>
              <a:rPr kumimoji="1" lang="ja-JP" altLang="en-US" dirty="0"/>
              <a:t>遠くを見る近くを見る</a:t>
            </a:r>
          </a:p>
        </p:txBody>
      </p:sp>
    </p:spTree>
    <p:extLst>
      <p:ext uri="{BB962C8B-B14F-4D97-AF65-F5344CB8AC3E}">
        <p14:creationId xmlns:p14="http://schemas.microsoft.com/office/powerpoint/2010/main" val="20735705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5F749CE7-61D4-4D49-9C60-5EC5B28DE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200" y="1371600"/>
            <a:ext cx="4180274" cy="3135206"/>
          </a:xfrm>
          <a:prstGeom prst="rect">
            <a:avLst/>
          </a:prstGeom>
        </p:spPr>
      </p:pic>
      <p:sp>
        <p:nvSpPr>
          <p:cNvPr id="4" name="テキスト ボックス 3">
            <a:extLst>
              <a:ext uri="{FF2B5EF4-FFF2-40B4-BE49-F238E27FC236}">
                <a16:creationId xmlns:a16="http://schemas.microsoft.com/office/drawing/2014/main" id="{54FFCCAA-7654-42FC-83EF-97888053970D}"/>
              </a:ext>
            </a:extLst>
          </p:cNvPr>
          <p:cNvSpPr txBox="1"/>
          <p:nvPr/>
        </p:nvSpPr>
        <p:spPr>
          <a:xfrm>
            <a:off x="5054600" y="1066800"/>
            <a:ext cx="4724400" cy="923330"/>
          </a:xfrm>
          <a:prstGeom prst="rect">
            <a:avLst/>
          </a:prstGeom>
          <a:noFill/>
        </p:spPr>
        <p:txBody>
          <a:bodyPr wrap="square" rtlCol="0">
            <a:spAutoFit/>
          </a:bodyPr>
          <a:lstStyle/>
          <a:p>
            <a:r>
              <a:rPr kumimoji="1" lang="ja-JP" altLang="en-US" dirty="0"/>
              <a:t>瞬き：１秒に１回⇒</a:t>
            </a:r>
            <a:r>
              <a:rPr kumimoji="1" lang="en-US" altLang="ja-JP" dirty="0"/>
              <a:t>1</a:t>
            </a:r>
            <a:r>
              <a:rPr kumimoji="1" lang="ja-JP" altLang="en-US" dirty="0"/>
              <a:t>秒に</a:t>
            </a:r>
            <a:r>
              <a:rPr kumimoji="1" lang="en-US" altLang="ja-JP" dirty="0"/>
              <a:t>2</a:t>
            </a:r>
            <a:r>
              <a:rPr kumimoji="1" lang="ja-JP" altLang="en-US" dirty="0"/>
              <a:t>回⇒１秒に３回</a:t>
            </a:r>
            <a:endParaRPr kumimoji="1" lang="en-US" altLang="ja-JP" dirty="0"/>
          </a:p>
          <a:p>
            <a:endParaRPr kumimoji="1" lang="en-US" altLang="ja-JP" dirty="0"/>
          </a:p>
          <a:p>
            <a:r>
              <a:rPr kumimoji="1" lang="ja-JP" altLang="en-US" dirty="0"/>
              <a:t>遠くを見る近くを見る</a:t>
            </a:r>
          </a:p>
        </p:txBody>
      </p:sp>
    </p:spTree>
    <p:extLst>
      <p:ext uri="{BB962C8B-B14F-4D97-AF65-F5344CB8AC3E}">
        <p14:creationId xmlns:p14="http://schemas.microsoft.com/office/powerpoint/2010/main" val="6299921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4EB7FBB6-200A-4E8B-BB23-3FFFD36D8B05}"/>
              </a:ext>
            </a:extLst>
          </p:cNvPr>
          <p:cNvPicPr>
            <a:picLocks noChangeAspect="1"/>
          </p:cNvPicPr>
          <p:nvPr/>
        </p:nvPicPr>
        <p:blipFill rotWithShape="1">
          <a:blip r:embed="rId2">
            <a:extLst>
              <a:ext uri="{28A0092B-C50C-407E-A947-70E740481C1C}">
                <a14:useLocalDpi xmlns:a14="http://schemas.microsoft.com/office/drawing/2010/main" val="0"/>
              </a:ext>
            </a:extLst>
          </a:blip>
          <a:srcRect l="21875" t="50962" r="65865" b="19230"/>
          <a:stretch/>
        </p:blipFill>
        <p:spPr>
          <a:xfrm>
            <a:off x="2311400" y="4038600"/>
            <a:ext cx="1295400" cy="2362200"/>
          </a:xfrm>
          <a:prstGeom prst="rect">
            <a:avLst/>
          </a:prstGeom>
        </p:spPr>
      </p:pic>
    </p:spTree>
    <p:extLst>
      <p:ext uri="{BB962C8B-B14F-4D97-AF65-F5344CB8AC3E}">
        <p14:creationId xmlns:p14="http://schemas.microsoft.com/office/powerpoint/2010/main" val="41419729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30AF142-B629-4556-BF53-85C0842B576B}"/>
              </a:ext>
            </a:extLst>
          </p:cNvPr>
          <p:cNvGrpSpPr/>
          <p:nvPr/>
        </p:nvGrpSpPr>
        <p:grpSpPr>
          <a:xfrm>
            <a:off x="2540854" y="1828797"/>
            <a:ext cx="5484692" cy="5484692"/>
            <a:chOff x="2586518" y="1601286"/>
            <a:chExt cx="5062793" cy="5062793"/>
          </a:xfrm>
        </p:grpSpPr>
        <p:grpSp>
          <p:nvGrpSpPr>
            <p:cNvPr id="2" name="Group 2"/>
            <p:cNvGrpSpPr/>
            <p:nvPr/>
          </p:nvGrpSpPr>
          <p:grpSpPr>
            <a:xfrm>
              <a:off x="2586518" y="1601286"/>
              <a:ext cx="5062793" cy="5062793"/>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FADE4"/>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1636" y="2134331"/>
              <a:ext cx="3458134" cy="4513063"/>
            </a:xfrm>
            <a:prstGeom prst="rect">
              <a:avLst/>
            </a:prstGeom>
          </p:spPr>
        </p:pic>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04" y="4402693"/>
            <a:ext cx="3518009" cy="3549064"/>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964">
            <a:off x="7719524" y="4852317"/>
            <a:ext cx="2850300" cy="2875460"/>
          </a:xfrm>
          <a:prstGeom prst="rect">
            <a:avLst/>
          </a:prstGeom>
        </p:spPr>
      </p:pic>
      <p:sp>
        <p:nvSpPr>
          <p:cNvPr id="7" name="TextBox 7"/>
          <p:cNvSpPr txBox="1"/>
          <p:nvPr/>
        </p:nvSpPr>
        <p:spPr>
          <a:xfrm>
            <a:off x="1527472" y="-1050411"/>
            <a:ext cx="8515960" cy="2024400"/>
          </a:xfrm>
          <a:prstGeom prst="rect">
            <a:avLst/>
          </a:prstGeom>
        </p:spPr>
        <p:txBody>
          <a:bodyPr wrap="square" lIns="0" tIns="0" rIns="0" bIns="0" rtlCol="0" anchor="t">
            <a:spAutoFit/>
          </a:bodyPr>
          <a:lstStyle/>
          <a:p>
            <a:pPr algn="ctr">
              <a:lnSpc>
                <a:spcPts val="8214"/>
              </a:lnSpc>
            </a:pPr>
            <a:r>
              <a:rPr lang="ja-JP" altLang="en-US" sz="4800" dirty="0">
                <a:solidFill>
                  <a:srgbClr val="7030A0"/>
                </a:solidFill>
                <a:ea typeface="M Plus Rounded Black"/>
              </a:rPr>
              <a:t>噂の</a:t>
            </a:r>
            <a:r>
              <a:rPr lang="ja-JP" altLang="en-US" sz="5333" dirty="0">
                <a:ea typeface="M Plus Rounded Black"/>
              </a:rPr>
              <a:t>フェイシャルリフレ</a:t>
            </a:r>
            <a:r>
              <a:rPr lang="ja-JP" altLang="en-US" sz="4800" dirty="0">
                <a:solidFill>
                  <a:srgbClr val="86409F"/>
                </a:solidFill>
                <a:ea typeface="M Plus Rounded Black"/>
              </a:rPr>
              <a:t>で</a:t>
            </a:r>
            <a:endParaRPr lang="en-US" altLang="ja-JP" sz="4800" dirty="0">
              <a:solidFill>
                <a:srgbClr val="86409F"/>
              </a:solidFill>
              <a:ea typeface="M Plus Rounded Black"/>
            </a:endParaRPr>
          </a:p>
          <a:p>
            <a:pPr algn="ctr">
              <a:lnSpc>
                <a:spcPts val="8214"/>
              </a:lnSpc>
            </a:pPr>
            <a:r>
              <a:rPr lang="en-US" sz="5868" dirty="0" err="1">
                <a:solidFill>
                  <a:schemeClr val="tx1">
                    <a:lumMod val="75000"/>
                    <a:lumOff val="25000"/>
                  </a:schemeClr>
                </a:solidFill>
                <a:ea typeface="M Plus Rounded Black"/>
              </a:rPr>
              <a:t>笑顔美人</a:t>
            </a:r>
            <a:r>
              <a:rPr lang="ja-JP" altLang="en-US" sz="5868" dirty="0">
                <a:solidFill>
                  <a:srgbClr val="86409F"/>
                </a:solidFill>
                <a:ea typeface="M Plus Rounded Black"/>
              </a:rPr>
              <a:t>へ変身！</a:t>
            </a:r>
            <a:endParaRPr lang="en-US" sz="5868" dirty="0">
              <a:solidFill>
                <a:srgbClr val="86409F"/>
              </a:solidFill>
              <a:ea typeface="M Plus Rounded Black"/>
            </a:endParaRPr>
          </a:p>
        </p:txBody>
      </p:sp>
      <p:sp>
        <p:nvSpPr>
          <p:cNvPr id="8" name="TextBox 8"/>
          <p:cNvSpPr txBox="1"/>
          <p:nvPr/>
        </p:nvSpPr>
        <p:spPr>
          <a:xfrm>
            <a:off x="2804870" y="1293618"/>
            <a:ext cx="6881004" cy="557332"/>
          </a:xfrm>
          <a:prstGeom prst="rect">
            <a:avLst/>
          </a:prstGeom>
        </p:spPr>
        <p:txBody>
          <a:bodyPr wrap="square" lIns="0" tIns="0" rIns="0" bIns="0" rtlCol="0" anchor="t">
            <a:spAutoFit/>
          </a:bodyPr>
          <a:lstStyle/>
          <a:p>
            <a:pPr algn="ctr">
              <a:lnSpc>
                <a:spcPts val="4700"/>
              </a:lnSpc>
            </a:pPr>
            <a:r>
              <a:rPr lang="ja-JP" altLang="en-US" sz="3357" dirty="0">
                <a:solidFill>
                  <a:srgbClr val="86409F"/>
                </a:solidFill>
                <a:ea typeface="M Plus Rounded Black"/>
              </a:rPr>
              <a:t>　　　</a:t>
            </a:r>
            <a:endParaRPr lang="en-US" sz="3357" dirty="0">
              <a:solidFill>
                <a:srgbClr val="86409F"/>
              </a:solidFill>
              <a:ea typeface="M Plus Rounded Black"/>
            </a:endParaRPr>
          </a:p>
        </p:txBody>
      </p:sp>
      <p:sp>
        <p:nvSpPr>
          <p:cNvPr id="9" name="TextBox 9"/>
          <p:cNvSpPr txBox="1"/>
          <p:nvPr/>
        </p:nvSpPr>
        <p:spPr>
          <a:xfrm>
            <a:off x="4809641" y="1351838"/>
            <a:ext cx="5460219" cy="434543"/>
          </a:xfrm>
          <a:prstGeom prst="rect">
            <a:avLst/>
          </a:prstGeom>
        </p:spPr>
        <p:txBody>
          <a:bodyPr wrap="square" lIns="0" tIns="0" rIns="0" bIns="0" rtlCol="0" anchor="t">
            <a:spAutoFit/>
          </a:bodyPr>
          <a:lstStyle/>
          <a:p>
            <a:pPr algn="ctr">
              <a:lnSpc>
                <a:spcPts val="3336"/>
              </a:lnSpc>
            </a:pPr>
            <a:r>
              <a:rPr lang="ja-JP" altLang="en-US" sz="3733" dirty="0">
                <a:solidFill>
                  <a:srgbClr val="86409F"/>
                </a:solidFill>
                <a:ea typeface="M Plus Rounded Black"/>
              </a:rPr>
              <a:t>リフトアップ</a:t>
            </a:r>
            <a:r>
              <a:rPr lang="en-US" sz="3733" dirty="0" err="1">
                <a:solidFill>
                  <a:srgbClr val="86409F"/>
                </a:solidFill>
                <a:ea typeface="M Plus Rounded Black"/>
              </a:rPr>
              <a:t>セルフケア</a:t>
            </a:r>
            <a:endParaRPr lang="en-US" sz="3733" dirty="0">
              <a:solidFill>
                <a:srgbClr val="86409F"/>
              </a:solidFill>
              <a:ea typeface="M Plus Rounded Black"/>
            </a:endParaRPr>
          </a:p>
        </p:txBody>
      </p:sp>
      <p:sp>
        <p:nvSpPr>
          <p:cNvPr id="10" name="TextBox 10"/>
          <p:cNvSpPr txBox="1"/>
          <p:nvPr/>
        </p:nvSpPr>
        <p:spPr>
          <a:xfrm>
            <a:off x="3364052" y="7214637"/>
            <a:ext cx="4542328" cy="1936492"/>
          </a:xfrm>
          <a:prstGeom prst="rect">
            <a:avLst/>
          </a:prstGeom>
        </p:spPr>
        <p:txBody>
          <a:bodyPr wrap="square" lIns="0" tIns="0" rIns="0" bIns="0" rtlCol="0" anchor="t">
            <a:spAutoFit/>
          </a:bodyPr>
          <a:lstStyle/>
          <a:p>
            <a:pPr algn="ctr">
              <a:lnSpc>
                <a:spcPts val="5156"/>
              </a:lnSpc>
            </a:pPr>
            <a:r>
              <a:rPr lang="ja-JP" altLang="en-US" sz="3033" dirty="0">
                <a:solidFill>
                  <a:srgbClr val="86409F"/>
                </a:solidFill>
                <a:ea typeface="M Plus Rounded Black"/>
              </a:rPr>
              <a:t>神経反射療法士 国吉明子</a:t>
            </a:r>
            <a:endParaRPr lang="en-US" altLang="ja-JP" sz="3033" dirty="0">
              <a:solidFill>
                <a:srgbClr val="86409F"/>
              </a:solidFill>
              <a:ea typeface="M Plus Rounded Black"/>
            </a:endParaRPr>
          </a:p>
          <a:p>
            <a:pPr algn="ctr">
              <a:lnSpc>
                <a:spcPts val="5156"/>
              </a:lnSpc>
            </a:pPr>
            <a:r>
              <a:rPr lang="ja-JP" altLang="en-US" sz="3033" dirty="0">
                <a:solidFill>
                  <a:srgbClr val="86409F"/>
                </a:solidFill>
                <a:ea typeface="M Plus Rounded Black"/>
              </a:rPr>
              <a:t>　</a:t>
            </a:r>
            <a:endParaRPr lang="en-US" altLang="ja-JP" sz="3033" dirty="0">
              <a:solidFill>
                <a:srgbClr val="86409F"/>
              </a:solidFill>
              <a:ea typeface="M Plus Rounded Black"/>
            </a:endParaRPr>
          </a:p>
          <a:p>
            <a:pPr algn="ctr">
              <a:lnSpc>
                <a:spcPts val="5156"/>
              </a:lnSpc>
            </a:pPr>
            <a:endParaRPr lang="en-US" sz="3033" dirty="0">
              <a:solidFill>
                <a:srgbClr val="86409F"/>
              </a:solidFill>
              <a:ea typeface="M Plus Rounded Black"/>
            </a:endParaRPr>
          </a:p>
        </p:txBody>
      </p:sp>
      <p:sp>
        <p:nvSpPr>
          <p:cNvPr id="13" name="テキスト ボックス 12">
            <a:extLst>
              <a:ext uri="{FF2B5EF4-FFF2-40B4-BE49-F238E27FC236}">
                <a16:creationId xmlns:a16="http://schemas.microsoft.com/office/drawing/2014/main" id="{2E9AEBEE-8A1E-4A17-907C-3DBB9B504D52}"/>
              </a:ext>
            </a:extLst>
          </p:cNvPr>
          <p:cNvSpPr txBox="1"/>
          <p:nvPr/>
        </p:nvSpPr>
        <p:spPr>
          <a:xfrm>
            <a:off x="6400801" y="2021273"/>
            <a:ext cx="3848740" cy="584775"/>
          </a:xfrm>
          <a:prstGeom prst="rect">
            <a:avLst/>
          </a:prstGeom>
          <a:noFill/>
        </p:spPr>
        <p:txBody>
          <a:bodyPr wrap="square" rtlCol="0">
            <a:spAutoFit/>
          </a:bodyPr>
          <a:lstStyle/>
          <a:p>
            <a:r>
              <a:rPr kumimoji="1" lang="ja-JP" altLang="en-US" sz="3200" dirty="0"/>
              <a:t>（オリジナルメソッド</a:t>
            </a:r>
            <a:r>
              <a:rPr kumimoji="1" lang="ja-JP" altLang="en-US" sz="1951" dirty="0"/>
              <a:t>）</a:t>
            </a:r>
          </a:p>
        </p:txBody>
      </p:sp>
      <p:grpSp>
        <p:nvGrpSpPr>
          <p:cNvPr id="17" name="グループ化 16">
            <a:extLst>
              <a:ext uri="{FF2B5EF4-FFF2-40B4-BE49-F238E27FC236}">
                <a16:creationId xmlns:a16="http://schemas.microsoft.com/office/drawing/2014/main" id="{96D745FA-B8AC-4D92-8EBD-E38F0DAE459E}"/>
              </a:ext>
            </a:extLst>
          </p:cNvPr>
          <p:cNvGrpSpPr/>
          <p:nvPr/>
        </p:nvGrpSpPr>
        <p:grpSpPr>
          <a:xfrm>
            <a:off x="5957755" y="8182895"/>
            <a:ext cx="4085677" cy="787319"/>
            <a:chOff x="4271523" y="7115327"/>
            <a:chExt cx="3064258" cy="590489"/>
          </a:xfrm>
        </p:grpSpPr>
        <p:sp>
          <p:nvSpPr>
            <p:cNvPr id="16" name="正方形/長方形 15">
              <a:extLst>
                <a:ext uri="{FF2B5EF4-FFF2-40B4-BE49-F238E27FC236}">
                  <a16:creationId xmlns:a16="http://schemas.microsoft.com/office/drawing/2014/main" id="{6439A1A6-9EF6-4BD8-B551-40A25CE7946E}"/>
                </a:ext>
              </a:extLst>
            </p:cNvPr>
            <p:cNvSpPr/>
            <p:nvPr/>
          </p:nvSpPr>
          <p:spPr>
            <a:xfrm>
              <a:off x="4271523" y="7115327"/>
              <a:ext cx="2996692" cy="590489"/>
            </a:xfrm>
            <a:prstGeom prst="rect">
              <a:avLst/>
            </a:prstGeom>
            <a:solidFill>
              <a:schemeClr val="accent4">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5" name="テキスト ボックス 14">
              <a:extLst>
                <a:ext uri="{FF2B5EF4-FFF2-40B4-BE49-F238E27FC236}">
                  <a16:creationId xmlns:a16="http://schemas.microsoft.com/office/drawing/2014/main" id="{7E3BAFBB-0A9F-4F29-B730-218672E83F00}"/>
                </a:ext>
              </a:extLst>
            </p:cNvPr>
            <p:cNvSpPr txBox="1"/>
            <p:nvPr/>
          </p:nvSpPr>
          <p:spPr>
            <a:xfrm>
              <a:off x="4339089" y="7210517"/>
              <a:ext cx="2996692" cy="438581"/>
            </a:xfrm>
            <a:prstGeom prst="rect">
              <a:avLst/>
            </a:prstGeom>
            <a:noFill/>
          </p:spPr>
          <p:txBody>
            <a:bodyPr wrap="square" rtlCol="0">
              <a:spAutoFit/>
            </a:bodyPr>
            <a:lstStyle/>
            <a:p>
              <a:r>
                <a:rPr kumimoji="1" lang="ja-JP" altLang="en-US" sz="3200" dirty="0"/>
                <a:t>お申込みフォームへ</a:t>
              </a:r>
            </a:p>
          </p:txBody>
        </p:sp>
      </p:grpSp>
    </p:spTree>
    <p:extLst>
      <p:ext uri="{BB962C8B-B14F-4D97-AF65-F5344CB8AC3E}">
        <p14:creationId xmlns:p14="http://schemas.microsoft.com/office/powerpoint/2010/main" val="12493236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白黒の写真に写ってる男性の顔の絵&#10;&#10;低い精度で自動的に生成された説明">
            <a:extLst>
              <a:ext uri="{FF2B5EF4-FFF2-40B4-BE49-F238E27FC236}">
                <a16:creationId xmlns:a16="http://schemas.microsoft.com/office/drawing/2014/main" id="{7EAAA5CE-947A-4937-AF44-413EAEB7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9600" y="762000"/>
            <a:ext cx="8229620" cy="6171804"/>
          </a:xfrm>
          <a:prstGeom prst="rect">
            <a:avLst/>
          </a:prstGeom>
        </p:spPr>
      </p:pic>
    </p:spTree>
    <p:extLst>
      <p:ext uri="{BB962C8B-B14F-4D97-AF65-F5344CB8AC3E}">
        <p14:creationId xmlns:p14="http://schemas.microsoft.com/office/powerpoint/2010/main" val="23454721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白黒の写真に写ってる男性の顔の絵&#10;&#10;低い精度で自動的に生成された説明">
            <a:extLst>
              <a:ext uri="{FF2B5EF4-FFF2-40B4-BE49-F238E27FC236}">
                <a16:creationId xmlns:a16="http://schemas.microsoft.com/office/drawing/2014/main" id="{7EAAA5CE-947A-4937-AF44-413EAEB7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1600" y="0"/>
            <a:ext cx="10566400" cy="7924404"/>
          </a:xfrm>
          <a:prstGeom prst="rect">
            <a:avLst/>
          </a:prstGeom>
        </p:spPr>
      </p:pic>
    </p:spTree>
    <p:extLst>
      <p:ext uri="{BB962C8B-B14F-4D97-AF65-F5344CB8AC3E}">
        <p14:creationId xmlns:p14="http://schemas.microsoft.com/office/powerpoint/2010/main" val="31435952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白黒の写真に写ってる男性の顔の絵&#10;&#10;低い精度で自動的に生成された説明">
            <a:extLst>
              <a:ext uri="{FF2B5EF4-FFF2-40B4-BE49-F238E27FC236}">
                <a16:creationId xmlns:a16="http://schemas.microsoft.com/office/drawing/2014/main" id="{7EAAA5CE-947A-4937-AF44-413EAEB79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9"/>
            <a:ext cx="10566400" cy="7924404"/>
          </a:xfrm>
          <a:prstGeom prst="rect">
            <a:avLst/>
          </a:prstGeom>
        </p:spPr>
      </p:pic>
    </p:spTree>
    <p:extLst>
      <p:ext uri="{BB962C8B-B14F-4D97-AF65-F5344CB8AC3E}">
        <p14:creationId xmlns:p14="http://schemas.microsoft.com/office/powerpoint/2010/main" val="1493190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1780</TotalTime>
  <Words>3188</Words>
  <Application>Microsoft Office PowerPoint</Application>
  <PresentationFormat>ユーザー設定</PresentationFormat>
  <Paragraphs>623</Paragraphs>
  <Slides>109</Slides>
  <Notes>3</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109</vt:i4>
      </vt:variant>
    </vt:vector>
  </HeadingPairs>
  <TitlesOfParts>
    <vt:vector size="122" baseType="lpstr">
      <vt:lpstr>游ゴシック</vt:lpstr>
      <vt:lpstr>メイリオ</vt:lpstr>
      <vt:lpstr>ＭＳ Ｐゴシック</vt:lpstr>
      <vt:lpstr>Arial</vt:lpstr>
      <vt:lpstr>BIZ UDP明朝 Medium</vt:lpstr>
      <vt:lpstr>游明朝</vt:lpstr>
      <vt:lpstr>BIZ UDPゴシック</vt:lpstr>
      <vt:lpstr>Arial Nova</vt:lpstr>
      <vt:lpstr>Angsana New</vt:lpstr>
      <vt:lpstr>Calibri</vt:lpstr>
      <vt:lpstr>BIZ UD明朝 Medium</vt:lpstr>
      <vt:lpstr>BIZ UDゴシック</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ウオーミングアップ</vt:lpstr>
      <vt:lpstr>頬のリフトアップ①</vt:lpstr>
      <vt:lpstr>頬のリフトアップ②</vt:lpstr>
      <vt:lpstr>クロージング①</vt:lpstr>
      <vt:lpstr>クロージング②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疲れ目・ショボショボ目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笑顔美人ペインター</dc:title>
  <dc:creator>Akiko</dc:creator>
  <cp:lastModifiedBy>國吉 明子</cp:lastModifiedBy>
  <cp:revision>100</cp:revision>
  <cp:lastPrinted>2021-09-22T07:47:16Z</cp:lastPrinted>
  <dcterms:created xsi:type="dcterms:W3CDTF">2006-08-16T00:00:00Z</dcterms:created>
  <dcterms:modified xsi:type="dcterms:W3CDTF">2021-11-23T16:03:09Z</dcterms:modified>
  <dc:identifier>DAEjPdGgDpw</dc:identifier>
</cp:coreProperties>
</file>